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7" r:id="rId2"/>
    <p:sldId id="258" r:id="rId3"/>
    <p:sldId id="259" r:id="rId4"/>
    <p:sldId id="264" r:id="rId5"/>
    <p:sldId id="265" r:id="rId6"/>
    <p:sldId id="266" r:id="rId7"/>
    <p:sldId id="267" r:id="rId8"/>
    <p:sldId id="262" r:id="rId9"/>
    <p:sldId id="263" r:id="rId10"/>
    <p:sldId id="261" r:id="rId11"/>
    <p:sldId id="260" r:id="rId12"/>
    <p:sldId id="268" r:id="rId13"/>
    <p:sldId id="269" r:id="rId14"/>
    <p:sldId id="270" r:id="rId15"/>
    <p:sldId id="273" r:id="rId16"/>
    <p:sldId id="271" r:id="rId17"/>
    <p:sldId id="274"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2FEF"/>
    <a:srgbClr val="FDDDAD"/>
    <a:srgbClr val="FCE6B6"/>
    <a:srgbClr val="FBE2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23872" autoAdjust="0"/>
  </p:normalViewPr>
  <p:slideViewPr>
    <p:cSldViewPr snapToGrid="0" showGuides="1">
      <p:cViewPr varScale="1">
        <p:scale>
          <a:sx n="114" d="100"/>
          <a:sy n="114" d="100"/>
        </p:scale>
        <p:origin x="474"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on Bergerud" userId="ee487e69e0f443c3" providerId="LiveId" clId="{C9E22BA9-CA79-4D71-B489-FA61638A06E1}"/>
    <pc:docChg chg="modSld">
      <pc:chgData name="Brandon Bergerud" userId="ee487e69e0f443c3" providerId="LiveId" clId="{C9E22BA9-CA79-4D71-B489-FA61638A06E1}" dt="2019-06-26T01:52:12.915" v="0"/>
      <pc:docMkLst>
        <pc:docMk/>
      </pc:docMkLst>
      <pc:sldChg chg="modTransition">
        <pc:chgData name="Brandon Bergerud" userId="ee487e69e0f443c3" providerId="LiveId" clId="{C9E22BA9-CA79-4D71-B489-FA61638A06E1}" dt="2019-06-26T01:52:12.915" v="0"/>
        <pc:sldMkLst>
          <pc:docMk/>
          <pc:sldMk cId="2323525600" sldId="268"/>
        </pc:sldMkLst>
      </pc:sldChg>
    </pc:docChg>
  </pc:docChgLst>
  <pc:docChgLst>
    <pc:chgData name="Brandon Bergerud" userId="ee487e69e0f443c3" providerId="Windows Live" clId="Web-{28600C51-9A48-4E6D-AE8F-BDAA5F9FD00F}"/>
    <pc:docChg chg="addSld modSld">
      <pc:chgData name="Brandon Bergerud" userId="ee487e69e0f443c3" providerId="Windows Live" clId="Web-{28600C51-9A48-4E6D-AE8F-BDAA5F9FD00F}" dt="2019-09-19T12:19:49.499" v="134"/>
      <pc:docMkLst>
        <pc:docMk/>
      </pc:docMkLst>
      <pc:sldChg chg="modSp">
        <pc:chgData name="Brandon Bergerud" userId="ee487e69e0f443c3" providerId="Windows Live" clId="Web-{28600C51-9A48-4E6D-AE8F-BDAA5F9FD00F}" dt="2019-09-19T12:07:36.028" v="6" actId="20577"/>
        <pc:sldMkLst>
          <pc:docMk/>
          <pc:sldMk cId="2804667246" sldId="269"/>
        </pc:sldMkLst>
        <pc:spChg chg="mod">
          <ac:chgData name="Brandon Bergerud" userId="ee487e69e0f443c3" providerId="Windows Live" clId="Web-{28600C51-9A48-4E6D-AE8F-BDAA5F9FD00F}" dt="2019-09-19T12:07:36.028" v="6" actId="20577"/>
          <ac:spMkLst>
            <pc:docMk/>
            <pc:sldMk cId="2804667246" sldId="269"/>
            <ac:spMk id="3" creationId="{4F28EE9F-7293-43D1-BE0D-24BD0A5CBB4F}"/>
          </ac:spMkLst>
        </pc:spChg>
      </pc:sldChg>
      <pc:sldChg chg="addSp delSp modSp new">
        <pc:chgData name="Brandon Bergerud" userId="ee487e69e0f443c3" providerId="Windows Live" clId="Web-{28600C51-9A48-4E6D-AE8F-BDAA5F9FD00F}" dt="2019-09-19T12:19:49.499" v="134"/>
        <pc:sldMkLst>
          <pc:docMk/>
          <pc:sldMk cId="1298579472" sldId="275"/>
        </pc:sldMkLst>
        <pc:spChg chg="add mod">
          <ac:chgData name="Brandon Bergerud" userId="ee487e69e0f443c3" providerId="Windows Live" clId="Web-{28600C51-9A48-4E6D-AE8F-BDAA5F9FD00F}" dt="2019-09-19T12:17:15.093" v="116" actId="1076"/>
          <ac:spMkLst>
            <pc:docMk/>
            <pc:sldMk cId="1298579472" sldId="275"/>
            <ac:spMk id="6" creationId="{1F301FCE-A703-4444-BA75-A542860394EF}"/>
          </ac:spMkLst>
        </pc:spChg>
        <pc:spChg chg="add mod">
          <ac:chgData name="Brandon Bergerud" userId="ee487e69e0f443c3" providerId="Windows Live" clId="Web-{28600C51-9A48-4E6D-AE8F-BDAA5F9FD00F}" dt="2019-09-19T12:17:15.061" v="111" actId="1076"/>
          <ac:spMkLst>
            <pc:docMk/>
            <pc:sldMk cId="1298579472" sldId="275"/>
            <ac:spMk id="7" creationId="{E63EF3B0-CA39-4DBF-862A-7A47D7DA7848}"/>
          </ac:spMkLst>
        </pc:spChg>
        <pc:spChg chg="add mod">
          <ac:chgData name="Brandon Bergerud" userId="ee487e69e0f443c3" providerId="Windows Live" clId="Web-{28600C51-9A48-4E6D-AE8F-BDAA5F9FD00F}" dt="2019-09-19T12:17:15.108" v="117" actId="1076"/>
          <ac:spMkLst>
            <pc:docMk/>
            <pc:sldMk cId="1298579472" sldId="275"/>
            <ac:spMk id="8" creationId="{25664FE4-1230-4F32-8EBE-1A6D77EF4932}"/>
          </ac:spMkLst>
        </pc:spChg>
        <pc:spChg chg="add mod">
          <ac:chgData name="Brandon Bergerud" userId="ee487e69e0f443c3" providerId="Windows Live" clId="Web-{28600C51-9A48-4E6D-AE8F-BDAA5F9FD00F}" dt="2019-09-19T12:17:15.077" v="112" actId="1076"/>
          <ac:spMkLst>
            <pc:docMk/>
            <pc:sldMk cId="1298579472" sldId="275"/>
            <ac:spMk id="9" creationId="{B7BB6A13-2698-4272-9CF8-92780474FEAF}"/>
          </ac:spMkLst>
        </pc:spChg>
        <pc:spChg chg="add mod">
          <ac:chgData name="Brandon Bergerud" userId="ee487e69e0f443c3" providerId="Windows Live" clId="Web-{28600C51-9A48-4E6D-AE8F-BDAA5F9FD00F}" dt="2019-09-19T12:17:15.077" v="113" actId="1076"/>
          <ac:spMkLst>
            <pc:docMk/>
            <pc:sldMk cId="1298579472" sldId="275"/>
            <ac:spMk id="10" creationId="{39F318C6-5E31-4804-B5A8-67D395D06060}"/>
          </ac:spMkLst>
        </pc:spChg>
        <pc:spChg chg="add mod">
          <ac:chgData name="Brandon Bergerud" userId="ee487e69e0f443c3" providerId="Windows Live" clId="Web-{28600C51-9A48-4E6D-AE8F-BDAA5F9FD00F}" dt="2019-09-19T12:17:15.093" v="114" actId="1076"/>
          <ac:spMkLst>
            <pc:docMk/>
            <pc:sldMk cId="1298579472" sldId="275"/>
            <ac:spMk id="11" creationId="{A27B016F-8FD7-4A50-8B7B-F3024E9EA8D8}"/>
          </ac:spMkLst>
        </pc:spChg>
        <pc:spChg chg="add mod">
          <ac:chgData name="Brandon Bergerud" userId="ee487e69e0f443c3" providerId="Windows Live" clId="Web-{28600C51-9A48-4E6D-AE8F-BDAA5F9FD00F}" dt="2019-09-19T12:17:15.093" v="115" actId="1076"/>
          <ac:spMkLst>
            <pc:docMk/>
            <pc:sldMk cId="1298579472" sldId="275"/>
            <ac:spMk id="12" creationId="{3E0120E6-2954-4CF2-B7EA-B0997665ED4B}"/>
          </ac:spMkLst>
        </pc:spChg>
        <pc:picChg chg="add del mod">
          <ac:chgData name="Brandon Bergerud" userId="ee487e69e0f443c3" providerId="Windows Live" clId="Web-{28600C51-9A48-4E6D-AE8F-BDAA5F9FD00F}" dt="2019-09-19T12:08:48.872" v="13"/>
          <ac:picMkLst>
            <pc:docMk/>
            <pc:sldMk cId="1298579472" sldId="275"/>
            <ac:picMk id="2" creationId="{BD052894-C850-483E-BB46-849128312903}"/>
          </ac:picMkLst>
        </pc:picChg>
        <pc:picChg chg="add mod">
          <ac:chgData name="Brandon Bergerud" userId="ee487e69e0f443c3" providerId="Windows Live" clId="Web-{28600C51-9A48-4E6D-AE8F-BDAA5F9FD00F}" dt="2019-09-19T12:17:15.061" v="110" actId="1076"/>
          <ac:picMkLst>
            <pc:docMk/>
            <pc:sldMk cId="1298579472" sldId="275"/>
            <ac:picMk id="4" creationId="{D46FD694-5C88-47DE-8217-ED677D8C84E1}"/>
          </ac:picMkLst>
        </pc:picChg>
        <pc:picChg chg="add del mod">
          <ac:chgData name="Brandon Bergerud" userId="ee487e69e0f443c3" providerId="Windows Live" clId="Web-{28600C51-9A48-4E6D-AE8F-BDAA5F9FD00F}" dt="2019-09-19T12:18:44.484" v="126"/>
          <ac:picMkLst>
            <pc:docMk/>
            <pc:sldMk cId="1298579472" sldId="275"/>
            <ac:picMk id="13" creationId="{03625AC8-D334-4C8E-992E-E9F2BFE92A45}"/>
          </ac:picMkLst>
        </pc:picChg>
        <pc:picChg chg="add mod modCrop">
          <ac:chgData name="Brandon Bergerud" userId="ee487e69e0f443c3" providerId="Windows Live" clId="Web-{28600C51-9A48-4E6D-AE8F-BDAA5F9FD00F}" dt="2019-09-19T12:19:49.499" v="134"/>
          <ac:picMkLst>
            <pc:docMk/>
            <pc:sldMk cId="1298579472" sldId="275"/>
            <ac:picMk id="16" creationId="{18697419-D05C-42A0-AA58-D863D282198A}"/>
          </ac:picMkLst>
        </pc:picChg>
        <pc:cxnChg chg="add del mod">
          <ac:chgData name="Brandon Bergerud" userId="ee487e69e0f443c3" providerId="Windows Live" clId="Web-{28600C51-9A48-4E6D-AE8F-BDAA5F9FD00F}" dt="2019-09-19T12:19:03.749" v="131"/>
          <ac:cxnSpMkLst>
            <pc:docMk/>
            <pc:sldMk cId="1298579472" sldId="275"/>
            <ac:cxnSpMk id="15" creationId="{195AB0CC-407A-401D-8A02-C2992A9DA6C3}"/>
          </ac:cxnSpMkLst>
        </pc:cxnChg>
      </pc:sldChg>
    </pc:docChg>
  </pc:docChgLst>
  <pc:docChgLst>
    <pc:chgData name="Brandon Bergerud" userId="ee487e69e0f443c3" providerId="LiveId" clId="{972AC232-A63E-4783-9FA2-7CD0EEBD6CE6}"/>
    <pc:docChg chg="modSld">
      <pc:chgData name="Brandon Bergerud" userId="ee487e69e0f443c3" providerId="LiveId" clId="{972AC232-A63E-4783-9FA2-7CD0EEBD6CE6}" dt="2021-09-14T00:53:22.374" v="0" actId="729"/>
      <pc:docMkLst>
        <pc:docMk/>
      </pc:docMkLst>
      <pc:sldChg chg="mod modShow">
        <pc:chgData name="Brandon Bergerud" userId="ee487e69e0f443c3" providerId="LiveId" clId="{972AC232-A63E-4783-9FA2-7CD0EEBD6CE6}" dt="2021-09-14T00:53:22.374" v="0" actId="729"/>
        <pc:sldMkLst>
          <pc:docMk/>
          <pc:sldMk cId="2804667246" sldId="269"/>
        </pc:sldMkLst>
      </pc:sldChg>
      <pc:sldChg chg="mod modShow">
        <pc:chgData name="Brandon Bergerud" userId="ee487e69e0f443c3" providerId="LiveId" clId="{972AC232-A63E-4783-9FA2-7CD0EEBD6CE6}" dt="2021-09-14T00:53:22.374" v="0" actId="729"/>
        <pc:sldMkLst>
          <pc:docMk/>
          <pc:sldMk cId="407763223" sldId="270"/>
        </pc:sldMkLst>
      </pc:sldChg>
      <pc:sldChg chg="mod modShow">
        <pc:chgData name="Brandon Bergerud" userId="ee487e69e0f443c3" providerId="LiveId" clId="{972AC232-A63E-4783-9FA2-7CD0EEBD6CE6}" dt="2021-09-14T00:53:22.374" v="0" actId="729"/>
        <pc:sldMkLst>
          <pc:docMk/>
          <pc:sldMk cId="1238082061" sldId="271"/>
        </pc:sldMkLst>
      </pc:sldChg>
      <pc:sldChg chg="mod modShow">
        <pc:chgData name="Brandon Bergerud" userId="ee487e69e0f443c3" providerId="LiveId" clId="{972AC232-A63E-4783-9FA2-7CD0EEBD6CE6}" dt="2021-09-14T00:53:22.374" v="0" actId="729"/>
        <pc:sldMkLst>
          <pc:docMk/>
          <pc:sldMk cId="2075597726" sldId="273"/>
        </pc:sldMkLst>
      </pc:sldChg>
      <pc:sldChg chg="mod modShow">
        <pc:chgData name="Brandon Bergerud" userId="ee487e69e0f443c3" providerId="LiveId" clId="{972AC232-A63E-4783-9FA2-7CD0EEBD6CE6}" dt="2021-09-14T00:53:22.374" v="0" actId="729"/>
        <pc:sldMkLst>
          <pc:docMk/>
          <pc:sldMk cId="311411795" sldId="274"/>
        </pc:sldMkLst>
      </pc:sldChg>
      <pc:sldChg chg="mod modShow">
        <pc:chgData name="Brandon Bergerud" userId="ee487e69e0f443c3" providerId="LiveId" clId="{972AC232-A63E-4783-9FA2-7CD0EEBD6CE6}" dt="2021-09-14T00:53:22.374" v="0" actId="729"/>
        <pc:sldMkLst>
          <pc:docMk/>
          <pc:sldMk cId="1298579472" sldId="275"/>
        </pc:sldMkLst>
      </pc:sldChg>
    </pc:docChg>
  </pc:docChgLst>
  <pc:docChgLst>
    <pc:chgData name="Brandon Bergerud" userId="ee487e69e0f443c3" providerId="Windows Live" clId="Web-{1AAEE5FF-B527-499A-887B-DBBC56AD5EEE}"/>
    <pc:docChg chg="addSld modSld">
      <pc:chgData name="Brandon Bergerud" userId="ee487e69e0f443c3" providerId="Windows Live" clId="Web-{1AAEE5FF-B527-499A-887B-DBBC56AD5EEE}" dt="2019-09-19T02:13:30.091" v="158"/>
      <pc:docMkLst>
        <pc:docMk/>
      </pc:docMkLst>
      <pc:sldChg chg="addSp delSp modSp new modNotes">
        <pc:chgData name="Brandon Bergerud" userId="ee487e69e0f443c3" providerId="Windows Live" clId="Web-{1AAEE5FF-B527-499A-887B-DBBC56AD5EEE}" dt="2019-09-19T02:07:17.997" v="47" actId="20577"/>
        <pc:sldMkLst>
          <pc:docMk/>
          <pc:sldMk cId="2804667246" sldId="269"/>
        </pc:sldMkLst>
        <pc:spChg chg="mod">
          <ac:chgData name="Brandon Bergerud" userId="ee487e69e0f443c3" providerId="Windows Live" clId="Web-{1AAEE5FF-B527-499A-887B-DBBC56AD5EEE}" dt="2019-09-19T02:07:17.997" v="47" actId="20577"/>
          <ac:spMkLst>
            <pc:docMk/>
            <pc:sldMk cId="2804667246" sldId="269"/>
            <ac:spMk id="2" creationId="{DC44B59A-C64F-4B5E-922F-33557140D74A}"/>
          </ac:spMkLst>
        </pc:spChg>
        <pc:spChg chg="mod">
          <ac:chgData name="Brandon Bergerud" userId="ee487e69e0f443c3" providerId="Windows Live" clId="Web-{1AAEE5FF-B527-499A-887B-DBBC56AD5EEE}" dt="2019-09-19T02:03:56.187" v="34" actId="20577"/>
          <ac:spMkLst>
            <pc:docMk/>
            <pc:sldMk cId="2804667246" sldId="269"/>
            <ac:spMk id="3" creationId="{4F28EE9F-7293-43D1-BE0D-24BD0A5CBB4F}"/>
          </ac:spMkLst>
        </pc:spChg>
        <pc:spChg chg="del mod">
          <ac:chgData name="Brandon Bergerud" userId="ee487e69e0f443c3" providerId="Windows Live" clId="Web-{1AAEE5FF-B527-499A-887B-DBBC56AD5EEE}" dt="2019-09-19T02:07:02.387" v="36"/>
          <ac:spMkLst>
            <pc:docMk/>
            <pc:sldMk cId="2804667246" sldId="269"/>
            <ac:spMk id="4" creationId="{6485AC8D-FCFE-402C-9B7B-4D3BBBCA4DEC}"/>
          </ac:spMkLst>
        </pc:spChg>
        <pc:picChg chg="add mod ord">
          <ac:chgData name="Brandon Bergerud" userId="ee487e69e0f443c3" providerId="Windows Live" clId="Web-{1AAEE5FF-B527-499A-887B-DBBC56AD5EEE}" dt="2019-09-19T02:07:02.387" v="36"/>
          <ac:picMkLst>
            <pc:docMk/>
            <pc:sldMk cId="2804667246" sldId="269"/>
            <ac:picMk id="5" creationId="{4F02563F-6148-4460-A6D6-8A71FF8E1EDF}"/>
          </ac:picMkLst>
        </pc:picChg>
      </pc:sldChg>
      <pc:sldChg chg="addSp modSp new">
        <pc:chgData name="Brandon Bergerud" userId="ee487e69e0f443c3" providerId="Windows Live" clId="Web-{1AAEE5FF-B527-499A-887B-DBBC56AD5EEE}" dt="2019-09-19T02:11:28.851" v="154" actId="20577"/>
        <pc:sldMkLst>
          <pc:docMk/>
          <pc:sldMk cId="407763223" sldId="270"/>
        </pc:sldMkLst>
        <pc:spChg chg="mod">
          <ac:chgData name="Brandon Bergerud" userId="ee487e69e0f443c3" providerId="Windows Live" clId="Web-{1AAEE5FF-B527-499A-887B-DBBC56AD5EEE}" dt="2019-09-19T02:11:28.851" v="154" actId="20577"/>
          <ac:spMkLst>
            <pc:docMk/>
            <pc:sldMk cId="407763223" sldId="270"/>
            <ac:spMk id="2" creationId="{5C378068-EEFF-4FC4-9A6A-C2C30447DA3A}"/>
          </ac:spMkLst>
        </pc:spChg>
        <pc:spChg chg="mod">
          <ac:chgData name="Brandon Bergerud" userId="ee487e69e0f443c3" providerId="Windows Live" clId="Web-{1AAEE5FF-B527-499A-887B-DBBC56AD5EEE}" dt="2019-09-19T02:08:58.126" v="87" actId="20577"/>
          <ac:spMkLst>
            <pc:docMk/>
            <pc:sldMk cId="407763223" sldId="270"/>
            <ac:spMk id="3" creationId="{CB8D66CA-AE71-41F1-9248-3414CAF50636}"/>
          </ac:spMkLst>
        </pc:spChg>
        <pc:spChg chg="mod">
          <ac:chgData name="Brandon Bergerud" userId="ee487e69e0f443c3" providerId="Windows Live" clId="Web-{1AAEE5FF-B527-499A-887B-DBBC56AD5EEE}" dt="2019-09-19T02:08:19" v="55" actId="20577"/>
          <ac:spMkLst>
            <pc:docMk/>
            <pc:sldMk cId="407763223" sldId="270"/>
            <ac:spMk id="4" creationId="{5E224B6D-5AF8-4299-9229-F71778E09A32}"/>
          </ac:spMkLst>
        </pc:spChg>
        <pc:picChg chg="add mod modCrop">
          <ac:chgData name="Brandon Bergerud" userId="ee487e69e0f443c3" providerId="Windows Live" clId="Web-{1AAEE5FF-B527-499A-887B-DBBC56AD5EEE}" dt="2019-09-19T02:09:36.112" v="96" actId="1076"/>
          <ac:picMkLst>
            <pc:docMk/>
            <pc:sldMk cId="407763223" sldId="270"/>
            <ac:picMk id="6" creationId="{E1E92BA0-92D1-48B5-A177-29F7191D0A40}"/>
          </ac:picMkLst>
        </pc:picChg>
      </pc:sldChg>
      <pc:sldChg chg="addSp modSp new">
        <pc:chgData name="Brandon Bergerud" userId="ee487e69e0f443c3" providerId="Windows Live" clId="Web-{1AAEE5FF-B527-499A-887B-DBBC56AD5EEE}" dt="2019-09-19T02:13:30.091" v="158"/>
        <pc:sldMkLst>
          <pc:docMk/>
          <pc:sldMk cId="1238082061" sldId="271"/>
        </pc:sldMkLst>
        <pc:picChg chg="add mod">
          <ac:chgData name="Brandon Bergerud" userId="ee487e69e0f443c3" providerId="Windows Live" clId="Web-{1AAEE5FF-B527-499A-887B-DBBC56AD5EEE}" dt="2019-09-19T02:13:30.091" v="158"/>
          <ac:picMkLst>
            <pc:docMk/>
            <pc:sldMk cId="1238082061" sldId="271"/>
            <ac:picMk id="2" creationId="{95B2CCBD-BED8-4CD3-817A-E464FA749B24}"/>
          </ac:picMkLst>
        </pc:picChg>
      </pc:sldChg>
    </pc:docChg>
  </pc:docChgLst>
  <pc:docChgLst>
    <pc:chgData name="Brandon Bergerud" userId="ee487e69e0f443c3" providerId="Windows Live" clId="Web-{495EDF02-6E8A-429C-9733-2D8B1F4A58B8}"/>
    <pc:docChg chg="modSld">
      <pc:chgData name="Brandon Bergerud" userId="ee487e69e0f443c3" providerId="Windows Live" clId="Web-{495EDF02-6E8A-429C-9733-2D8B1F4A58B8}" dt="2019-09-19T13:16:15.260" v="163" actId="20577"/>
      <pc:docMkLst>
        <pc:docMk/>
      </pc:docMkLst>
      <pc:sldChg chg="modSp">
        <pc:chgData name="Brandon Bergerud" userId="ee487e69e0f443c3" providerId="Windows Live" clId="Web-{495EDF02-6E8A-429C-9733-2D8B1F4A58B8}" dt="2019-09-19T13:10:24.789" v="16" actId="20577"/>
        <pc:sldMkLst>
          <pc:docMk/>
          <pc:sldMk cId="2075597726" sldId="273"/>
        </pc:sldMkLst>
        <pc:spChg chg="mod">
          <ac:chgData name="Brandon Bergerud" userId="ee487e69e0f443c3" providerId="Windows Live" clId="Web-{495EDF02-6E8A-429C-9733-2D8B1F4A58B8}" dt="2019-09-19T13:10:24.789" v="16" actId="20577"/>
          <ac:spMkLst>
            <pc:docMk/>
            <pc:sldMk cId="2075597726" sldId="273"/>
            <ac:spMk id="3" creationId="{0136F2E7-74BA-4B70-B8DB-472A76C2CC58}"/>
          </ac:spMkLst>
        </pc:spChg>
      </pc:sldChg>
      <pc:sldChg chg="modSp">
        <pc:chgData name="Brandon Bergerud" userId="ee487e69e0f443c3" providerId="Windows Live" clId="Web-{495EDF02-6E8A-429C-9733-2D8B1F4A58B8}" dt="2019-09-19T13:16:15.260" v="162" actId="20577"/>
        <pc:sldMkLst>
          <pc:docMk/>
          <pc:sldMk cId="311411795" sldId="274"/>
        </pc:sldMkLst>
        <pc:spChg chg="mod">
          <ac:chgData name="Brandon Bergerud" userId="ee487e69e0f443c3" providerId="Windows Live" clId="Web-{495EDF02-6E8A-429C-9733-2D8B1F4A58B8}" dt="2019-09-19T13:16:15.260" v="162" actId="20577"/>
          <ac:spMkLst>
            <pc:docMk/>
            <pc:sldMk cId="311411795" sldId="274"/>
            <ac:spMk id="7" creationId="{702CEB42-D430-40D6-894A-71BD7CA4F3C8}"/>
          </ac:spMkLst>
        </pc:spChg>
      </pc:sldChg>
    </pc:docChg>
  </pc:docChgLst>
  <pc:docChgLst>
    <pc:chgData name="Brandon Bergerud" userId="ee487e69e0f443c3" providerId="LiveId" clId="{400BBE05-4B37-4D69-8A89-E05C1485EE37}"/>
    <pc:docChg chg="undo custSel addSld delSld modSld">
      <pc:chgData name="Brandon Bergerud" userId="ee487e69e0f443c3" providerId="LiveId" clId="{400BBE05-4B37-4D69-8A89-E05C1485EE37}" dt="2019-09-19T03:10:10.469" v="1314" actId="20577"/>
      <pc:docMkLst>
        <pc:docMk/>
      </pc:docMkLst>
      <pc:sldChg chg="addSp delSp modSp">
        <pc:chgData name="Brandon Bergerud" userId="ee487e69e0f443c3" providerId="LiveId" clId="{400BBE05-4B37-4D69-8A89-E05C1485EE37}" dt="2019-09-19T02:23:28.149" v="61" actId="255"/>
        <pc:sldMkLst>
          <pc:docMk/>
          <pc:sldMk cId="2804667246" sldId="269"/>
        </pc:sldMkLst>
        <pc:spChg chg="mod">
          <ac:chgData name="Brandon Bergerud" userId="ee487e69e0f443c3" providerId="LiveId" clId="{400BBE05-4B37-4D69-8A89-E05C1485EE37}" dt="2019-09-19T02:23:28.149" v="61" actId="255"/>
          <ac:spMkLst>
            <pc:docMk/>
            <pc:sldMk cId="2804667246" sldId="269"/>
            <ac:spMk id="2" creationId="{DC44B59A-C64F-4B5E-922F-33557140D74A}"/>
          </ac:spMkLst>
        </pc:spChg>
        <pc:spChg chg="mod">
          <ac:chgData name="Brandon Bergerud" userId="ee487e69e0f443c3" providerId="LiveId" clId="{400BBE05-4B37-4D69-8A89-E05C1485EE37}" dt="2019-09-19T02:22:49.824" v="58" actId="207"/>
          <ac:spMkLst>
            <pc:docMk/>
            <pc:sldMk cId="2804667246" sldId="269"/>
            <ac:spMk id="3" creationId="{4F28EE9F-7293-43D1-BE0D-24BD0A5CBB4F}"/>
          </ac:spMkLst>
        </pc:spChg>
        <pc:spChg chg="add del mod">
          <ac:chgData name="Brandon Bergerud" userId="ee487e69e0f443c3" providerId="LiveId" clId="{400BBE05-4B37-4D69-8A89-E05C1485EE37}" dt="2019-09-19T02:19:15.003" v="34" actId="478"/>
          <ac:spMkLst>
            <pc:docMk/>
            <pc:sldMk cId="2804667246" sldId="269"/>
            <ac:spMk id="10" creationId="{94A0E297-1119-40A5-867F-9407F9951BA9}"/>
          </ac:spMkLst>
        </pc:spChg>
        <pc:spChg chg="add del mod">
          <ac:chgData name="Brandon Bergerud" userId="ee487e69e0f443c3" providerId="LiveId" clId="{400BBE05-4B37-4D69-8A89-E05C1485EE37}" dt="2019-09-19T02:19:35.638" v="36" actId="11529"/>
          <ac:spMkLst>
            <pc:docMk/>
            <pc:sldMk cId="2804667246" sldId="269"/>
            <ac:spMk id="11" creationId="{B9160824-F52C-4822-9159-0FC359E52DC0}"/>
          </ac:spMkLst>
        </pc:spChg>
        <pc:spChg chg="add del mod">
          <ac:chgData name="Brandon Bergerud" userId="ee487e69e0f443c3" providerId="LiveId" clId="{400BBE05-4B37-4D69-8A89-E05C1485EE37}" dt="2019-09-19T02:19:54.935" v="38" actId="478"/>
          <ac:spMkLst>
            <pc:docMk/>
            <pc:sldMk cId="2804667246" sldId="269"/>
            <ac:spMk id="12" creationId="{61B9C000-C8EA-4FA2-A449-A82DA5378737}"/>
          </ac:spMkLst>
        </pc:spChg>
        <pc:spChg chg="add del mod">
          <ac:chgData name="Brandon Bergerud" userId="ee487e69e0f443c3" providerId="LiveId" clId="{400BBE05-4B37-4D69-8A89-E05C1485EE37}" dt="2019-09-19T02:21:13.635" v="42" actId="478"/>
          <ac:spMkLst>
            <pc:docMk/>
            <pc:sldMk cId="2804667246" sldId="269"/>
            <ac:spMk id="13" creationId="{A0B46435-B8C7-4CD8-AE08-833F2540CA37}"/>
          </ac:spMkLst>
        </pc:spChg>
        <pc:picChg chg="mod">
          <ac:chgData name="Brandon Bergerud" userId="ee487e69e0f443c3" providerId="LiveId" clId="{400BBE05-4B37-4D69-8A89-E05C1485EE37}" dt="2019-09-19T02:18:15.212" v="26"/>
          <ac:picMkLst>
            <pc:docMk/>
            <pc:sldMk cId="2804667246" sldId="269"/>
            <ac:picMk id="5" creationId="{4F02563F-6148-4460-A6D6-8A71FF8E1EDF}"/>
          </ac:picMkLst>
        </pc:picChg>
        <pc:cxnChg chg="add del mod">
          <ac:chgData name="Brandon Bergerud" userId="ee487e69e0f443c3" providerId="LiveId" clId="{400BBE05-4B37-4D69-8A89-E05C1485EE37}" dt="2019-09-19T02:21:12.228" v="41" actId="478"/>
          <ac:cxnSpMkLst>
            <pc:docMk/>
            <pc:sldMk cId="2804667246" sldId="269"/>
            <ac:cxnSpMk id="6" creationId="{52DAD998-F117-4CEB-B1E5-110C7F057CEF}"/>
          </ac:cxnSpMkLst>
        </pc:cxnChg>
        <pc:cxnChg chg="add del mod">
          <ac:chgData name="Brandon Bergerud" userId="ee487e69e0f443c3" providerId="LiveId" clId="{400BBE05-4B37-4D69-8A89-E05C1485EE37}" dt="2019-09-19T02:19:02.707" v="32" actId="478"/>
          <ac:cxnSpMkLst>
            <pc:docMk/>
            <pc:sldMk cId="2804667246" sldId="269"/>
            <ac:cxnSpMk id="8" creationId="{81658092-A986-4F24-BAA5-D615CEEE2222}"/>
          </ac:cxnSpMkLst>
        </pc:cxnChg>
      </pc:sldChg>
      <pc:sldChg chg="addSp delSp modSp">
        <pc:chgData name="Brandon Bergerud" userId="ee487e69e0f443c3" providerId="LiveId" clId="{400BBE05-4B37-4D69-8A89-E05C1485EE37}" dt="2019-09-19T02:37:49.412" v="808" actId="20577"/>
        <pc:sldMkLst>
          <pc:docMk/>
          <pc:sldMk cId="407763223" sldId="270"/>
        </pc:sldMkLst>
        <pc:spChg chg="mod">
          <ac:chgData name="Brandon Bergerud" userId="ee487e69e0f443c3" providerId="LiveId" clId="{400BBE05-4B37-4D69-8A89-E05C1485EE37}" dt="2019-09-19T02:25:49.008" v="79" actId="114"/>
          <ac:spMkLst>
            <pc:docMk/>
            <pc:sldMk cId="407763223" sldId="270"/>
            <ac:spMk id="2" creationId="{5C378068-EEFF-4FC4-9A6A-C2C30447DA3A}"/>
          </ac:spMkLst>
        </pc:spChg>
        <pc:spChg chg="mod">
          <ac:chgData name="Brandon Bergerud" userId="ee487e69e0f443c3" providerId="LiveId" clId="{400BBE05-4B37-4D69-8A89-E05C1485EE37}" dt="2019-09-19T02:37:49.412" v="808" actId="20577"/>
          <ac:spMkLst>
            <pc:docMk/>
            <pc:sldMk cId="407763223" sldId="270"/>
            <ac:spMk id="3" creationId="{CB8D66CA-AE71-41F1-9248-3414CAF50636}"/>
          </ac:spMkLst>
        </pc:spChg>
        <pc:spChg chg="add del">
          <ac:chgData name="Brandon Bergerud" userId="ee487e69e0f443c3" providerId="LiveId" clId="{400BBE05-4B37-4D69-8A89-E05C1485EE37}" dt="2019-09-19T02:24:02.881" v="73"/>
          <ac:spMkLst>
            <pc:docMk/>
            <pc:sldMk cId="407763223" sldId="270"/>
            <ac:spMk id="4" creationId="{5E224B6D-5AF8-4299-9229-F71778E09A32}"/>
          </ac:spMkLst>
        </pc:spChg>
        <pc:picChg chg="add del">
          <ac:chgData name="Brandon Bergerud" userId="ee487e69e0f443c3" providerId="LiveId" clId="{400BBE05-4B37-4D69-8A89-E05C1485EE37}" dt="2019-09-19T02:24:00.444" v="72" actId="478"/>
          <ac:picMkLst>
            <pc:docMk/>
            <pc:sldMk cId="407763223" sldId="270"/>
            <ac:picMk id="6" creationId="{E1E92BA0-92D1-48B5-A177-29F7191D0A40}"/>
          </ac:picMkLst>
        </pc:picChg>
        <pc:picChg chg="add del">
          <ac:chgData name="Brandon Bergerud" userId="ee487e69e0f443c3" providerId="LiveId" clId="{400BBE05-4B37-4D69-8A89-E05C1485EE37}" dt="2019-09-19T02:23:57.210" v="70"/>
          <ac:picMkLst>
            <pc:docMk/>
            <pc:sldMk cId="407763223" sldId="270"/>
            <ac:picMk id="7" creationId="{98119565-D829-430C-ACA3-8AACF63E6E73}"/>
          </ac:picMkLst>
        </pc:picChg>
        <pc:picChg chg="add">
          <ac:chgData name="Brandon Bergerud" userId="ee487e69e0f443c3" providerId="LiveId" clId="{400BBE05-4B37-4D69-8A89-E05C1485EE37}" dt="2019-09-19T02:24:02.881" v="73"/>
          <ac:picMkLst>
            <pc:docMk/>
            <pc:sldMk cId="407763223" sldId="270"/>
            <ac:picMk id="8" creationId="{E20793B7-211F-4DAA-8931-2D65A837C472}"/>
          </ac:picMkLst>
        </pc:picChg>
      </pc:sldChg>
      <pc:sldChg chg="modSp">
        <pc:chgData name="Brandon Bergerud" userId="ee487e69e0f443c3" providerId="LiveId" clId="{400BBE05-4B37-4D69-8A89-E05C1485EE37}" dt="2019-09-19T02:35:44.869" v="798" actId="1076"/>
        <pc:sldMkLst>
          <pc:docMk/>
          <pc:sldMk cId="1238082061" sldId="271"/>
        </pc:sldMkLst>
        <pc:picChg chg="mod">
          <ac:chgData name="Brandon Bergerud" userId="ee487e69e0f443c3" providerId="LiveId" clId="{400BBE05-4B37-4D69-8A89-E05C1485EE37}" dt="2019-09-19T02:35:44.869" v="798" actId="1076"/>
          <ac:picMkLst>
            <pc:docMk/>
            <pc:sldMk cId="1238082061" sldId="271"/>
            <ac:picMk id="2" creationId="{95B2CCBD-BED8-4CD3-817A-E464FA749B24}"/>
          </ac:picMkLst>
        </pc:picChg>
      </pc:sldChg>
      <pc:sldChg chg="modSp add del">
        <pc:chgData name="Brandon Bergerud" userId="ee487e69e0f443c3" providerId="LiveId" clId="{400BBE05-4B37-4D69-8A89-E05C1485EE37}" dt="2019-09-19T02:35:31.305" v="795" actId="2696"/>
        <pc:sldMkLst>
          <pc:docMk/>
          <pc:sldMk cId="635344347" sldId="272"/>
        </pc:sldMkLst>
        <pc:spChg chg="mod">
          <ac:chgData name="Brandon Bergerud" userId="ee487e69e0f443c3" providerId="LiveId" clId="{400BBE05-4B37-4D69-8A89-E05C1485EE37}" dt="2019-09-19T02:26:06.409" v="91" actId="207"/>
          <ac:spMkLst>
            <pc:docMk/>
            <pc:sldMk cId="635344347" sldId="272"/>
            <ac:spMk id="2" creationId="{99A2FBFD-6AD3-4D75-B9F4-A4B482E1A14A}"/>
          </ac:spMkLst>
        </pc:spChg>
        <pc:spChg chg="mod">
          <ac:chgData name="Brandon Bergerud" userId="ee487e69e0f443c3" providerId="LiveId" clId="{400BBE05-4B37-4D69-8A89-E05C1485EE37}" dt="2019-09-19T02:29:51.089" v="466" actId="20577"/>
          <ac:spMkLst>
            <pc:docMk/>
            <pc:sldMk cId="635344347" sldId="272"/>
            <ac:spMk id="3" creationId="{A409894C-8B99-4B76-99D1-8F1FA285E2E2}"/>
          </ac:spMkLst>
        </pc:spChg>
        <pc:spChg chg="mod">
          <ac:chgData name="Brandon Bergerud" userId="ee487e69e0f443c3" providerId="LiveId" clId="{400BBE05-4B37-4D69-8A89-E05C1485EE37}" dt="2019-09-19T02:26:58.593" v="132" actId="27636"/>
          <ac:spMkLst>
            <pc:docMk/>
            <pc:sldMk cId="635344347" sldId="272"/>
            <ac:spMk id="4" creationId="{F9060CC9-FDE5-4737-A438-A30CEA7FAA77}"/>
          </ac:spMkLst>
        </pc:spChg>
      </pc:sldChg>
      <pc:sldChg chg="addSp delSp modSp add">
        <pc:chgData name="Brandon Bergerud" userId="ee487e69e0f443c3" providerId="LiveId" clId="{400BBE05-4B37-4D69-8A89-E05C1485EE37}" dt="2019-09-19T03:09:28.675" v="1282" actId="20577"/>
        <pc:sldMkLst>
          <pc:docMk/>
          <pc:sldMk cId="2075597726" sldId="273"/>
        </pc:sldMkLst>
        <pc:spChg chg="mod">
          <ac:chgData name="Brandon Bergerud" userId="ee487e69e0f443c3" providerId="LiveId" clId="{400BBE05-4B37-4D69-8A89-E05C1485EE37}" dt="2019-09-19T03:09:13.379" v="1271" actId="20577"/>
          <ac:spMkLst>
            <pc:docMk/>
            <pc:sldMk cId="2075597726" sldId="273"/>
            <ac:spMk id="2" creationId="{7B519D06-89F8-4EB2-902E-5D4A6359AE60}"/>
          </ac:spMkLst>
        </pc:spChg>
        <pc:spChg chg="mod">
          <ac:chgData name="Brandon Bergerud" userId="ee487e69e0f443c3" providerId="LiveId" clId="{400BBE05-4B37-4D69-8A89-E05C1485EE37}" dt="2019-09-19T03:09:28.675" v="1282" actId="20577"/>
          <ac:spMkLst>
            <pc:docMk/>
            <pc:sldMk cId="2075597726" sldId="273"/>
            <ac:spMk id="3" creationId="{0136F2E7-74BA-4B70-B8DB-472A76C2CC58}"/>
          </ac:spMkLst>
        </pc:spChg>
        <pc:spChg chg="del mod">
          <ac:chgData name="Brandon Bergerud" userId="ee487e69e0f443c3" providerId="LiveId" clId="{400BBE05-4B37-4D69-8A89-E05C1485EE37}" dt="2019-09-19T02:35:01.323" v="794"/>
          <ac:spMkLst>
            <pc:docMk/>
            <pc:sldMk cId="2075597726" sldId="273"/>
            <ac:spMk id="4" creationId="{5AF14486-BAED-4574-9E0A-70ED91E2E1ED}"/>
          </ac:spMkLst>
        </pc:spChg>
        <pc:picChg chg="add">
          <ac:chgData name="Brandon Bergerud" userId="ee487e69e0f443c3" providerId="LiveId" clId="{400BBE05-4B37-4D69-8A89-E05C1485EE37}" dt="2019-09-19T02:35:01.323" v="794"/>
          <ac:picMkLst>
            <pc:docMk/>
            <pc:sldMk cId="2075597726" sldId="273"/>
            <ac:picMk id="1026" creationId="{D9C40B84-4781-446A-A676-E01CF0799898}"/>
          </ac:picMkLst>
        </pc:picChg>
      </pc:sldChg>
      <pc:sldChg chg="addSp delSp modSp add">
        <pc:chgData name="Brandon Bergerud" userId="ee487e69e0f443c3" providerId="LiveId" clId="{400BBE05-4B37-4D69-8A89-E05C1485EE37}" dt="2019-09-19T03:10:10.469" v="1314" actId="20577"/>
        <pc:sldMkLst>
          <pc:docMk/>
          <pc:sldMk cId="311411795" sldId="274"/>
        </pc:sldMkLst>
        <pc:spChg chg="del">
          <ac:chgData name="Brandon Bergerud" userId="ee487e69e0f443c3" providerId="LiveId" clId="{400BBE05-4B37-4D69-8A89-E05C1485EE37}" dt="2019-09-19T02:51:43.189" v="814"/>
          <ac:spMkLst>
            <pc:docMk/>
            <pc:sldMk cId="311411795" sldId="274"/>
            <ac:spMk id="2" creationId="{CFE62438-4065-494F-B955-CC4030A801A3}"/>
          </ac:spMkLst>
        </pc:spChg>
        <pc:spChg chg="del">
          <ac:chgData name="Brandon Bergerud" userId="ee487e69e0f443c3" providerId="LiveId" clId="{400BBE05-4B37-4D69-8A89-E05C1485EE37}" dt="2019-09-19T02:51:43.189" v="814"/>
          <ac:spMkLst>
            <pc:docMk/>
            <pc:sldMk cId="311411795" sldId="274"/>
            <ac:spMk id="3" creationId="{7FD3238E-2D73-4953-9A84-716B4F408D64}"/>
          </ac:spMkLst>
        </pc:spChg>
        <pc:spChg chg="del">
          <ac:chgData name="Brandon Bergerud" userId="ee487e69e0f443c3" providerId="LiveId" clId="{400BBE05-4B37-4D69-8A89-E05C1485EE37}" dt="2019-09-19T02:51:43.189" v="814"/>
          <ac:spMkLst>
            <pc:docMk/>
            <pc:sldMk cId="311411795" sldId="274"/>
            <ac:spMk id="4" creationId="{8DB55334-4AD1-4218-A9DE-3ABDEB0CB581}"/>
          </ac:spMkLst>
        </pc:spChg>
        <pc:spChg chg="add mod">
          <ac:chgData name="Brandon Bergerud" userId="ee487e69e0f443c3" providerId="LiveId" clId="{400BBE05-4B37-4D69-8A89-E05C1485EE37}" dt="2019-09-19T03:09:42.330" v="1283" actId="207"/>
          <ac:spMkLst>
            <pc:docMk/>
            <pc:sldMk cId="311411795" sldId="274"/>
            <ac:spMk id="5" creationId="{BC4B92C3-FBAB-49C1-BB78-BC44C00E535A}"/>
          </ac:spMkLst>
        </pc:spChg>
        <pc:spChg chg="add del mod">
          <ac:chgData name="Brandon Bergerud" userId="ee487e69e0f443c3" providerId="LiveId" clId="{400BBE05-4B37-4D69-8A89-E05C1485EE37}" dt="2019-09-19T02:51:44.938" v="815"/>
          <ac:spMkLst>
            <pc:docMk/>
            <pc:sldMk cId="311411795" sldId="274"/>
            <ac:spMk id="6" creationId="{E61B51C0-651F-450F-AAAE-925752361811}"/>
          </ac:spMkLst>
        </pc:spChg>
        <pc:spChg chg="add mod">
          <ac:chgData name="Brandon Bergerud" userId="ee487e69e0f443c3" providerId="LiveId" clId="{400BBE05-4B37-4D69-8A89-E05C1485EE37}" dt="2019-09-19T03:10:10.469" v="1314" actId="20577"/>
          <ac:spMkLst>
            <pc:docMk/>
            <pc:sldMk cId="311411795" sldId="274"/>
            <ac:spMk id="7" creationId="{702CEB42-D430-40D6-894A-71BD7CA4F3C8}"/>
          </ac:spMkLst>
        </pc:spChg>
        <pc:spChg chg="add mod">
          <ac:chgData name="Brandon Bergerud" userId="ee487e69e0f443c3" providerId="LiveId" clId="{400BBE05-4B37-4D69-8A89-E05C1485EE37}" dt="2019-09-19T03:01:37.228" v="1241" actId="1037"/>
          <ac:spMkLst>
            <pc:docMk/>
            <pc:sldMk cId="311411795" sldId="274"/>
            <ac:spMk id="8" creationId="{28831E13-03C0-4B93-B411-14006814A737}"/>
          </ac:spMkLst>
        </pc:spChg>
        <pc:spChg chg="add mod">
          <ac:chgData name="Brandon Bergerud" userId="ee487e69e0f443c3" providerId="LiveId" clId="{400BBE05-4B37-4D69-8A89-E05C1485EE37}" dt="2019-09-19T03:02:13.381" v="1260" actId="20577"/>
          <ac:spMkLst>
            <pc:docMk/>
            <pc:sldMk cId="311411795" sldId="274"/>
            <ac:spMk id="9" creationId="{EDCFDF64-74E8-4D4F-AFD2-0D13F92F3A50}"/>
          </ac:spMkLst>
        </pc:spChg>
        <pc:picChg chg="add mod">
          <ac:chgData name="Brandon Bergerud" userId="ee487e69e0f443c3" providerId="LiveId" clId="{400BBE05-4B37-4D69-8A89-E05C1485EE37}" dt="2019-09-19T03:01:35.167" v="1237" actId="1076"/>
          <ac:picMkLst>
            <pc:docMk/>
            <pc:sldMk cId="311411795" sldId="274"/>
            <ac:picMk id="2050" creationId="{4683CBEC-EFA6-4D77-B192-7B591872ACD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A7B971-A0B3-4AD3-9A9F-A4414B253D33}" type="datetimeFigureOut">
              <a:rPr lang="en-US"/>
              <a:t>9/13/2021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392115-D32F-40EA-856B-18584C7C8B88}" type="slidenum">
              <a:rPr lang="en-US"/>
              <a:t>‹#›</a:t>
            </a:fld>
            <a:endParaRPr lang="en-US"/>
          </a:p>
        </p:txBody>
      </p:sp>
    </p:spTree>
    <p:extLst>
      <p:ext uri="{BB962C8B-B14F-4D97-AF65-F5344CB8AC3E}">
        <p14:creationId xmlns:p14="http://schemas.microsoft.com/office/powerpoint/2010/main" val="706945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3. Taurus the bull is another ancient constellation, having possibly been identified among the cave paintings of Lascaux, France. In the Greek tradition, Taurus is sometimes seen as the god Zeus, having transformed himself into a bull to abduct Europa. In another tale, Taurus is thought to represent Zeus’ mistress Io, whom Zeus transformed into a bull to hide from his wife, Hera.</a:t>
            </a:r>
          </a:p>
          <a:p>
            <a:pPr algn="just"/>
            <a:br>
              <a:rPr lang="en-US" dirty="0"/>
            </a:br>
            <a:endParaRPr lang="en-US" dirty="0"/>
          </a:p>
          <a:p>
            <a:pPr algn="just"/>
            <a:r>
              <a:rPr lang="en-US" dirty="0"/>
              <a:t>The constellations Taurus and Orion face one another, preparing for an epic clash. This alignment may have been the inspiration for the Mesopotamian poem, </a:t>
            </a:r>
            <a:r>
              <a:rPr lang="en-US" i="1" dirty="0"/>
              <a:t>The Epic of Gilgamesh.</a:t>
            </a:r>
            <a:r>
              <a:rPr lang="en-US" dirty="0"/>
              <a:t> The description of Gilgamesh closely parallels Orion (see a star wheel, activate the constellation lines in </a:t>
            </a:r>
            <a:r>
              <a:rPr lang="en-US" i="1" dirty="0" err="1"/>
              <a:t>Stellarium</a:t>
            </a:r>
            <a:r>
              <a:rPr lang="en-US" dirty="0"/>
              <a:t>, or see pg. 121):</a:t>
            </a:r>
            <a:endParaRPr lang="en-US" dirty="0">
              <a:cs typeface="Calibri"/>
            </a:endParaRPr>
          </a:p>
          <a:p>
            <a:pPr algn="just"/>
            <a:br>
              <a:rPr lang="en-US" dirty="0"/>
            </a:br>
            <a:endParaRPr lang="en-US" dirty="0"/>
          </a:p>
          <a:p>
            <a:pPr algn="just"/>
            <a:r>
              <a:rPr lang="en-US" i="1" dirty="0"/>
              <a:t>Gilgamesh took the axe, he slung the quiver from his shoulder, </a:t>
            </a:r>
            <a:endParaRPr lang="en-US" dirty="0"/>
          </a:p>
          <a:p>
            <a:pPr algn="just"/>
            <a:r>
              <a:rPr lang="en-US" i="1" dirty="0"/>
              <a:t>and the bow of Anshan, and buckled the sword to his belt</a:t>
            </a:r>
            <a:r>
              <a:rPr lang="en-US" dirty="0"/>
              <a:t> </a:t>
            </a:r>
            <a:endParaRPr lang="en-US" dirty="0">
              <a:cs typeface="Calibri"/>
            </a:endParaRPr>
          </a:p>
          <a:p>
            <a:pPr algn="just"/>
            <a:br>
              <a:rPr lang="en-US" dirty="0"/>
            </a:br>
            <a:endParaRPr lang="en-US" dirty="0"/>
          </a:p>
          <a:p>
            <a:pPr algn="just"/>
            <a:r>
              <a:rPr lang="en-US" dirty="0"/>
              <a:t>To gain renown, Gilgamesh sets out with his friend Enkidu (</a:t>
            </a:r>
            <a:r>
              <a:rPr lang="en-US" i="1" dirty="0"/>
              <a:t>this star of heaven which descended like a meteor from the sky</a:t>
            </a:r>
            <a:r>
              <a:rPr lang="en-US" dirty="0"/>
              <a:t>) to defeat the monster Humbaba the Terrible:</a:t>
            </a:r>
            <a:endParaRPr lang="en-US" dirty="0">
              <a:cs typeface="Calibri"/>
            </a:endParaRPr>
          </a:p>
          <a:p>
            <a:pPr algn="just"/>
            <a:br>
              <a:rPr lang="en-US" dirty="0"/>
            </a:br>
            <a:endParaRPr lang="en-US" dirty="0"/>
          </a:p>
          <a:p>
            <a:pPr algn="just"/>
            <a:r>
              <a:rPr lang="en-US" i="1" dirty="0"/>
              <a:t>Let Enkidu lead the way, he knows the road to the forest…</a:t>
            </a:r>
            <a:endParaRPr lang="en-US" dirty="0"/>
          </a:p>
          <a:p>
            <a:pPr algn="just"/>
            <a:r>
              <a:rPr lang="en-US" i="1" dirty="0"/>
              <a:t>the mountain of cedars, the dwelling place of the gods…</a:t>
            </a:r>
            <a:endParaRPr lang="en-US" dirty="0"/>
          </a:p>
          <a:p>
            <a:pPr algn="just"/>
            <a:r>
              <a:rPr lang="en-US" i="1" dirty="0"/>
              <a:t>Now the mountains were moved and all the hills,</a:t>
            </a:r>
            <a:endParaRPr lang="en-US" dirty="0"/>
          </a:p>
          <a:p>
            <a:pPr algn="just"/>
            <a:r>
              <a:rPr lang="en-US" i="1" dirty="0"/>
              <a:t>for the guardian of the forest was killed…</a:t>
            </a:r>
            <a:endParaRPr lang="en-US" dirty="0"/>
          </a:p>
          <a:p>
            <a:pPr algn="just"/>
            <a:r>
              <a:rPr lang="en-US" i="1" dirty="0"/>
              <a:t>The seven </a:t>
            </a:r>
            <a:r>
              <a:rPr lang="en-US" i="1" dirty="0" err="1"/>
              <a:t>splendours</a:t>
            </a:r>
            <a:r>
              <a:rPr lang="en-US" i="1" dirty="0"/>
              <a:t> of Humbaba were extinguished.</a:t>
            </a:r>
            <a:endParaRPr lang="en-US" dirty="0"/>
          </a:p>
          <a:p>
            <a:pPr algn="just"/>
            <a:br>
              <a:rPr lang="en-US" dirty="0"/>
            </a:br>
            <a:endParaRPr lang="en-US" dirty="0"/>
          </a:p>
          <a:p>
            <a:pPr algn="just"/>
            <a:r>
              <a:rPr lang="en-US" dirty="0"/>
              <a:t>Afterwards, Gilgamesh is courted by the goddess Ishtar, but he spurns her marriage proposal. In retaliation, Ishtar </a:t>
            </a:r>
            <a:r>
              <a:rPr lang="en-US" dirty="0" err="1"/>
              <a:t>unleases</a:t>
            </a:r>
            <a:r>
              <a:rPr lang="en-US" dirty="0"/>
              <a:t> </a:t>
            </a:r>
            <a:r>
              <a:rPr lang="en-US" dirty="0" err="1"/>
              <a:t>Gugalanna</a:t>
            </a:r>
            <a:r>
              <a:rPr lang="en-US" dirty="0"/>
              <a:t> (</a:t>
            </a:r>
            <a:r>
              <a:rPr lang="en-US" i="1" dirty="0"/>
              <a:t>the bull of heaven</a:t>
            </a:r>
            <a:r>
              <a:rPr lang="en-US" dirty="0"/>
              <a:t>) upon Gilgamesh. Enkidu, however, seizes the bull’s tail, allowing Gilgamesh to thrust his sword through the back of the bull’s neck. Enkidu then rips out one of </a:t>
            </a:r>
            <a:r>
              <a:rPr lang="en-US" dirty="0" err="1"/>
              <a:t>Gugalanna’s</a:t>
            </a:r>
            <a:r>
              <a:rPr lang="en-US" dirty="0"/>
              <a:t> hind legs and hurls it at Ishtar (in ancient Egypt, </a:t>
            </a:r>
            <a:r>
              <a:rPr lang="en-US" i="1" dirty="0" err="1"/>
              <a:t>Ursa</a:t>
            </a:r>
            <a:r>
              <a:rPr lang="en-US" i="1" dirty="0"/>
              <a:t> Major</a:t>
            </a:r>
            <a:r>
              <a:rPr lang="en-US" dirty="0"/>
              <a:t> was seen as a bull’s leg, while the back of Taurus is missing).</a:t>
            </a:r>
            <a:endParaRPr lang="en-US" dirty="0">
              <a:cs typeface="Calibri"/>
            </a:endParaRPr>
          </a:p>
          <a:p>
            <a:pPr algn="just"/>
            <a:br>
              <a:rPr lang="en-US" dirty="0"/>
            </a:br>
            <a:endParaRPr lang="en-US" dirty="0"/>
          </a:p>
          <a:p>
            <a:pPr algn="just"/>
            <a:r>
              <a:rPr lang="en-US" dirty="0"/>
              <a:t>Gilgamesh’s journey can be associated with the Sun’s journey through the heavens. Humbaba is first extinguish along with his seven radiances (corresponding to seven trees). As the Sun continues its journey, the rest of Taurus is consumed from the rear,</a:t>
            </a:r>
            <a:endParaRPr lang="en-US" dirty="0">
              <a:cs typeface="Calibri" panose="020F0502020204030204"/>
            </a:endParaRPr>
          </a:p>
          <a:p>
            <a:pPr algn="just"/>
            <a:br>
              <a:rPr lang="en-US" dirty="0"/>
            </a:br>
            <a:endParaRPr lang="en-US" dirty="0"/>
          </a:p>
          <a:p>
            <a:pPr algn="just"/>
            <a:r>
              <a:rPr lang="en-US" i="1" dirty="0"/>
              <a:t>When they had killed the Bull of Heaven they cut out its </a:t>
            </a:r>
            <a:endParaRPr lang="en-US" dirty="0"/>
          </a:p>
          <a:p>
            <a:pPr algn="just"/>
            <a:r>
              <a:rPr lang="en-US" i="1" dirty="0"/>
              <a:t>heart and gave it to Shamash [the Sun]</a:t>
            </a:r>
            <a:endParaRPr lang="en-US" dirty="0"/>
          </a:p>
          <a:p>
            <a:pPr algn="just"/>
            <a:br>
              <a:rPr lang="en-US" dirty="0"/>
            </a:br>
            <a:endParaRPr lang="en-US" dirty="0"/>
          </a:p>
          <a:p>
            <a:pPr algn="just"/>
            <a:r>
              <a:rPr lang="en-US" dirty="0"/>
              <a:t>What celestial object is associated with Humbaba and his </a:t>
            </a:r>
            <a:r>
              <a:rPr lang="en-US" i="1" dirty="0"/>
              <a:t>seven</a:t>
            </a:r>
            <a:r>
              <a:rPr lang="en-US" dirty="0"/>
              <a:t> radiances, which sets (and rises) just before the rest of Taurus and is also illustrated on an 8th century BC neo-Assyrian cylinder seal depicting Enkidu and Gilgamesh flanking Humbaba?</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BB392115-D32F-40EA-856B-18584C7C8B88}" type="slidenum">
              <a:rPr lang="en-US"/>
              <a:t>13</a:t>
            </a:fld>
            <a:endParaRPr lang="en-US"/>
          </a:p>
        </p:txBody>
      </p:sp>
    </p:spTree>
    <p:extLst>
      <p:ext uri="{BB962C8B-B14F-4D97-AF65-F5344CB8AC3E}">
        <p14:creationId xmlns:p14="http://schemas.microsoft.com/office/powerpoint/2010/main" val="987537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l">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solidFill>
                  <a:schemeClr val="accent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665E195-C89C-4871-8AE9-903FDB8B6D9D}" type="datetimeFigureOut">
              <a:rPr lang="en-US" smtClean="0"/>
              <a:t>9/13/2021</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483261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65E195-C89C-4871-8AE9-903FDB8B6D9D}" type="datetimeFigureOut">
              <a:rPr lang="en-US" smtClean="0"/>
              <a:t>9/13/2021</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63179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65E195-C89C-4871-8AE9-903FDB8B6D9D}" type="datetimeFigureOut">
              <a:rPr lang="en-US" smtClean="0"/>
              <a:t>9/13/2021</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446235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65E195-C89C-4871-8AE9-903FDB8B6D9D}" type="datetimeFigureOut">
              <a:rPr lang="en-US" smtClean="0"/>
              <a:t>9/13/2021</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1702466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62262"/>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sz="half" idx="10"/>
          </p:nvPr>
        </p:nvSpPr>
        <p:spPr/>
        <p:txBody>
          <a:bodyPr/>
          <a:lstStyle/>
          <a:p>
            <a:fld id="{4665E195-C89C-4871-8AE9-903FDB8B6D9D}" type="datetimeFigureOut">
              <a:rPr lang="en-US" smtClean="0"/>
              <a:t>9/13/2021</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1233611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65E195-C89C-4871-8AE9-903FDB8B6D9D}" type="datetimeFigureOut">
              <a:rPr lang="en-US" smtClean="0"/>
              <a:t>9/13/2021</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1521872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p>
            <a:r>
              <a:rPr lang="en-US"/>
              <a:t>Click to edit Master title style</a:t>
            </a:r>
          </a:p>
        </p:txBody>
      </p:sp>
      <p:sp>
        <p:nvSpPr>
          <p:cNvPr id="3" name="Text Placeholder 2"/>
          <p:cNvSpPr>
            <a:spLocks noGrp="1"/>
          </p:cNvSpPr>
          <p:nvPr>
            <p:ph type="body" idx="1"/>
          </p:nvPr>
        </p:nvSpPr>
        <p:spPr>
          <a:xfrm>
            <a:off x="831850"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1850" y="2193925"/>
            <a:ext cx="515620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9663"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9663" y="2193925"/>
            <a:ext cx="5157787"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65E195-C89C-4871-8AE9-903FDB8B6D9D}" type="datetimeFigureOut">
              <a:rPr lang="en-US" smtClean="0"/>
              <a:t>9/13/2021</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110092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65E195-C89C-4871-8AE9-903FDB8B6D9D}" type="datetimeFigureOut">
              <a:rPr lang="en-US" smtClean="0"/>
              <a:t>9/13/2021</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91840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65E195-C89C-4871-8AE9-903FDB8B6D9D}" type="datetimeFigureOut">
              <a:rPr lang="en-US" smtClean="0"/>
              <a:t>9/13/2021</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497625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65E195-C89C-4871-8AE9-903FDB8B6D9D}" type="datetimeFigureOut">
              <a:rPr lang="en-US" smtClean="0"/>
              <a:t>9/13/2021</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943659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65E195-C89C-4871-8AE9-903FDB8B6D9D}" type="datetimeFigureOut">
              <a:rPr lang="en-US" smtClean="0"/>
              <a:t>9/13/2021</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522290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1">
                    <a:lumMod val="75000"/>
                    <a:lumOff val="25000"/>
                  </a:schemeClr>
                </a:solidFill>
              </a:defRPr>
            </a:lvl1pPr>
          </a:lstStyle>
          <a:p>
            <a:fld id="{4665E195-C89C-4871-8AE9-903FDB8B6D9D}" type="datetimeFigureOut">
              <a:rPr lang="en-US" smtClean="0"/>
              <a:pPr/>
              <a:t>9/13/2021</a:t>
            </a:fld>
            <a:endParaRPr 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lumMod val="75000"/>
                    <a:lumOff val="2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062D6987-FB6D-4DB8-81B8-AD0F35E3BB5F}" type="slidenum">
              <a:rPr lang="en-US" smtClean="0"/>
              <a:pPr/>
              <a:t>‹#›</a:t>
            </a:fld>
            <a:endParaRPr lang="en-US"/>
          </a:p>
        </p:txBody>
      </p:sp>
    </p:spTree>
    <p:extLst>
      <p:ext uri="{BB962C8B-B14F-4D97-AF65-F5344CB8AC3E}">
        <p14:creationId xmlns:p14="http://schemas.microsoft.com/office/powerpoint/2010/main" val="9815629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EFB462-9596-4067-B6D6-BC74AC5EC379}"/>
              </a:ext>
            </a:extLst>
          </p:cNvPr>
          <p:cNvPicPr>
            <a:picLocks noChangeAspect="1"/>
          </p:cNvPicPr>
          <p:nvPr/>
        </p:nvPicPr>
        <p:blipFill>
          <a:blip r:embed="rId2"/>
          <a:stretch>
            <a:fillRect/>
          </a:stretch>
        </p:blipFill>
        <p:spPr>
          <a:xfrm>
            <a:off x="-762000" y="0"/>
            <a:ext cx="13716000" cy="6858000"/>
          </a:xfrm>
          <a:prstGeom prst="rect">
            <a:avLst/>
          </a:prstGeom>
        </p:spPr>
      </p:pic>
      <p:sp>
        <p:nvSpPr>
          <p:cNvPr id="2" name="Title 1"/>
          <p:cNvSpPr>
            <a:spLocks noGrp="1"/>
          </p:cNvSpPr>
          <p:nvPr>
            <p:ph type="ctrTitle"/>
          </p:nvPr>
        </p:nvSpPr>
        <p:spPr>
          <a:xfrm>
            <a:off x="1524000" y="1041400"/>
            <a:ext cx="9144000" cy="3683000"/>
          </a:xfrm>
        </p:spPr>
        <p:txBody>
          <a:bodyPr>
            <a:normAutofit/>
          </a:bodyPr>
          <a:lstStyle/>
          <a:p>
            <a:pPr algn="ctr"/>
            <a:r>
              <a:rPr lang="en-US" sz="5400" dirty="0">
                <a:solidFill>
                  <a:schemeClr val="accent4">
                    <a:lumMod val="20000"/>
                    <a:lumOff val="80000"/>
                  </a:schemeClr>
                </a:solidFill>
              </a:rPr>
              <a:t>Observing the Night Sky</a:t>
            </a:r>
          </a:p>
        </p:txBody>
      </p:sp>
    </p:spTree>
    <p:extLst>
      <p:ext uri="{BB962C8B-B14F-4D97-AF65-F5344CB8AC3E}">
        <p14:creationId xmlns:p14="http://schemas.microsoft.com/office/powerpoint/2010/main" val="1756136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CB73-1E5E-4546-A1E3-A7D15CD32D61}"/>
              </a:ext>
            </a:extLst>
          </p:cNvPr>
          <p:cNvSpPr>
            <a:spLocks noGrp="1"/>
          </p:cNvSpPr>
          <p:nvPr>
            <p:ph type="title"/>
          </p:nvPr>
        </p:nvSpPr>
        <p:spPr/>
        <p:txBody>
          <a:bodyPr>
            <a:noAutofit/>
          </a:bodyPr>
          <a:lstStyle/>
          <a:p>
            <a:r>
              <a:rPr lang="en-US" sz="2400" dirty="0">
                <a:solidFill>
                  <a:srgbClr val="00B0F0"/>
                </a:solidFill>
              </a:rPr>
              <a:t>Why are the planets Venus and Mercury never up at midnight?</a:t>
            </a:r>
          </a:p>
        </p:txBody>
      </p:sp>
      <p:sp>
        <p:nvSpPr>
          <p:cNvPr id="4" name="Text Placeholder 3">
            <a:extLst>
              <a:ext uri="{FF2B5EF4-FFF2-40B4-BE49-F238E27FC236}">
                <a16:creationId xmlns:a16="http://schemas.microsoft.com/office/drawing/2014/main" id="{038EA509-85DA-41C0-99F1-5ABE3F5810C5}"/>
              </a:ext>
            </a:extLst>
          </p:cNvPr>
          <p:cNvSpPr>
            <a:spLocks noGrp="1"/>
          </p:cNvSpPr>
          <p:nvPr>
            <p:ph type="body" sz="half" idx="2"/>
          </p:nvPr>
        </p:nvSpPr>
        <p:spPr/>
        <p:txBody>
          <a:bodyPr/>
          <a:lstStyle/>
          <a:p>
            <a:endParaRPr lang="en-US"/>
          </a:p>
        </p:txBody>
      </p:sp>
      <p:pic>
        <p:nvPicPr>
          <p:cNvPr id="5" name="Content Placeholder 6">
            <a:extLst>
              <a:ext uri="{FF2B5EF4-FFF2-40B4-BE49-F238E27FC236}">
                <a16:creationId xmlns:a16="http://schemas.microsoft.com/office/drawing/2014/main" id="{0A5E6151-42DE-4471-8EDE-611C8CC73A68}"/>
              </a:ext>
            </a:extLst>
          </p:cNvPr>
          <p:cNvPicPr>
            <a:picLocks noChangeAspect="1"/>
          </p:cNvPicPr>
          <p:nvPr/>
        </p:nvPicPr>
        <p:blipFill>
          <a:blip r:embed="rId2"/>
          <a:stretch>
            <a:fillRect/>
          </a:stretch>
        </p:blipFill>
        <p:spPr>
          <a:xfrm>
            <a:off x="7331962" y="178009"/>
            <a:ext cx="3221112" cy="3217264"/>
          </a:xfrm>
          <a:prstGeom prst="rect">
            <a:avLst/>
          </a:prstGeom>
        </p:spPr>
      </p:pic>
      <p:pic>
        <p:nvPicPr>
          <p:cNvPr id="6" name="Picture 5">
            <a:extLst>
              <a:ext uri="{FF2B5EF4-FFF2-40B4-BE49-F238E27FC236}">
                <a16:creationId xmlns:a16="http://schemas.microsoft.com/office/drawing/2014/main" id="{E66E6EE4-FDD4-494E-81D7-2E3C5A747325}"/>
              </a:ext>
            </a:extLst>
          </p:cNvPr>
          <p:cNvPicPr>
            <a:picLocks noChangeAspect="1"/>
          </p:cNvPicPr>
          <p:nvPr/>
        </p:nvPicPr>
        <p:blipFill>
          <a:blip r:embed="rId3"/>
          <a:stretch>
            <a:fillRect/>
          </a:stretch>
        </p:blipFill>
        <p:spPr>
          <a:xfrm>
            <a:off x="7331962" y="3395273"/>
            <a:ext cx="3221112" cy="3221112"/>
          </a:xfrm>
          <a:prstGeom prst="rect">
            <a:avLst/>
          </a:prstGeom>
        </p:spPr>
      </p:pic>
    </p:spTree>
    <p:extLst>
      <p:ext uri="{BB962C8B-B14F-4D97-AF65-F5344CB8AC3E}">
        <p14:creationId xmlns:p14="http://schemas.microsoft.com/office/powerpoint/2010/main" val="2155624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CB73-1E5E-4546-A1E3-A7D15CD32D61}"/>
              </a:ext>
            </a:extLst>
          </p:cNvPr>
          <p:cNvSpPr>
            <a:spLocks noGrp="1"/>
          </p:cNvSpPr>
          <p:nvPr>
            <p:ph type="title"/>
          </p:nvPr>
        </p:nvSpPr>
        <p:spPr/>
        <p:txBody>
          <a:bodyPr>
            <a:noAutofit/>
          </a:bodyPr>
          <a:lstStyle/>
          <a:p>
            <a:r>
              <a:rPr lang="en-US" sz="2400" dirty="0">
                <a:solidFill>
                  <a:srgbClr val="00B0F0"/>
                </a:solidFill>
              </a:rPr>
              <a:t>Why are the planets Venus and Mercury never up at midnight?</a:t>
            </a:r>
          </a:p>
        </p:txBody>
      </p:sp>
      <p:sp>
        <p:nvSpPr>
          <p:cNvPr id="4" name="Text Placeholder 3">
            <a:extLst>
              <a:ext uri="{FF2B5EF4-FFF2-40B4-BE49-F238E27FC236}">
                <a16:creationId xmlns:a16="http://schemas.microsoft.com/office/drawing/2014/main" id="{038EA509-85DA-41C0-99F1-5ABE3F5810C5}"/>
              </a:ext>
            </a:extLst>
          </p:cNvPr>
          <p:cNvSpPr>
            <a:spLocks noGrp="1"/>
          </p:cNvSpPr>
          <p:nvPr>
            <p:ph type="body" sz="half" idx="2"/>
          </p:nvPr>
        </p:nvSpPr>
        <p:spPr/>
        <p:txBody>
          <a:bodyPr>
            <a:normAutofit/>
          </a:bodyPr>
          <a:lstStyle/>
          <a:p>
            <a:endParaRPr lang="en-US" sz="2000" dirty="0"/>
          </a:p>
          <a:p>
            <a:endParaRPr lang="en-US" sz="2000" dirty="0"/>
          </a:p>
          <a:p>
            <a:endParaRPr lang="en-US" sz="2000" dirty="0"/>
          </a:p>
          <a:p>
            <a:pPr algn="ctr"/>
            <a:r>
              <a:rPr lang="en-US" sz="2000" dirty="0"/>
              <a:t>They orbit closer</a:t>
            </a:r>
          </a:p>
          <a:p>
            <a:pPr algn="ctr"/>
            <a:r>
              <a:rPr lang="en-US" sz="2000" dirty="0"/>
              <a:t>to the Sun</a:t>
            </a:r>
          </a:p>
        </p:txBody>
      </p:sp>
      <p:pic>
        <p:nvPicPr>
          <p:cNvPr id="5" name="Content Placeholder 5">
            <a:extLst>
              <a:ext uri="{FF2B5EF4-FFF2-40B4-BE49-F238E27FC236}">
                <a16:creationId xmlns:a16="http://schemas.microsoft.com/office/drawing/2014/main" id="{3B3BD342-93DB-4E47-907B-0EF6FBC7419B}"/>
              </a:ext>
            </a:extLst>
          </p:cNvPr>
          <p:cNvPicPr>
            <a:picLocks noGrp="1" noChangeAspect="1"/>
          </p:cNvPicPr>
          <p:nvPr>
            <p:ph idx="1"/>
          </p:nvPr>
        </p:nvPicPr>
        <p:blipFill>
          <a:blip r:embed="rId2"/>
          <a:stretch>
            <a:fillRect/>
          </a:stretch>
        </p:blipFill>
        <p:spPr>
          <a:xfrm>
            <a:off x="5766034" y="765281"/>
            <a:ext cx="5686692" cy="4959324"/>
          </a:xfrm>
        </p:spPr>
      </p:pic>
    </p:spTree>
    <p:extLst>
      <p:ext uri="{BB962C8B-B14F-4D97-AF65-F5344CB8AC3E}">
        <p14:creationId xmlns:p14="http://schemas.microsoft.com/office/powerpoint/2010/main" val="1721832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https://www.britishmuseum.org/collectionimages/AN00309/AN00309561_001_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33" y="0"/>
            <a:ext cx="1346465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525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4B59A-C64F-4B5E-922F-33557140D74A}"/>
              </a:ext>
            </a:extLst>
          </p:cNvPr>
          <p:cNvSpPr>
            <a:spLocks noGrp="1"/>
          </p:cNvSpPr>
          <p:nvPr>
            <p:ph type="title"/>
          </p:nvPr>
        </p:nvSpPr>
        <p:spPr/>
        <p:txBody>
          <a:bodyPr>
            <a:normAutofit/>
          </a:bodyPr>
          <a:lstStyle/>
          <a:p>
            <a:r>
              <a:rPr lang="en-US" sz="4000" dirty="0">
                <a:solidFill>
                  <a:srgbClr val="00B0F0"/>
                </a:solidFill>
              </a:rPr>
              <a:t>Gilgamesh</a:t>
            </a:r>
          </a:p>
        </p:txBody>
      </p:sp>
      <p:sp>
        <p:nvSpPr>
          <p:cNvPr id="3" name="Content Placeholder 2">
            <a:extLst>
              <a:ext uri="{FF2B5EF4-FFF2-40B4-BE49-F238E27FC236}">
                <a16:creationId xmlns:a16="http://schemas.microsoft.com/office/drawing/2014/main" id="{4F28EE9F-7293-43D1-BE0D-24BD0A5CBB4F}"/>
              </a:ext>
            </a:extLst>
          </p:cNvPr>
          <p:cNvSpPr>
            <a:spLocks noGrp="1"/>
          </p:cNvSpPr>
          <p:nvPr>
            <p:ph sz="half" idx="1"/>
          </p:nvPr>
        </p:nvSpPr>
        <p:spPr/>
        <p:txBody>
          <a:bodyPr vert="horz" lIns="91440" tIns="45720" rIns="91440" bIns="45720" rtlCol="0" anchor="t">
            <a:normAutofit/>
          </a:bodyPr>
          <a:lstStyle/>
          <a:p>
            <a:pPr marL="0" indent="0">
              <a:buNone/>
            </a:pPr>
            <a:endParaRPr lang="en-US" sz="2000" dirty="0"/>
          </a:p>
          <a:p>
            <a:pPr marL="0" indent="0" algn="just">
              <a:lnSpc>
                <a:spcPct val="100000"/>
              </a:lnSpc>
              <a:spcBef>
                <a:spcPts val="0"/>
              </a:spcBef>
              <a:buNone/>
            </a:pPr>
            <a:endParaRPr lang="en-US" sz="2000" dirty="0">
              <a:ea typeface="+mn-lt"/>
              <a:cs typeface="+mn-lt"/>
            </a:endParaRPr>
          </a:p>
          <a:p>
            <a:pPr marL="0" indent="0" algn="just">
              <a:lnSpc>
                <a:spcPct val="100000"/>
              </a:lnSpc>
              <a:spcBef>
                <a:spcPts val="0"/>
              </a:spcBef>
              <a:buNone/>
            </a:pPr>
            <a:r>
              <a:rPr lang="en-US" sz="2000" dirty="0">
                <a:ea typeface="+mn-lt"/>
                <a:cs typeface="+mn-lt"/>
              </a:rPr>
              <a:t>Gilgamesh took the </a:t>
            </a:r>
            <a:r>
              <a:rPr lang="en-US" sz="2000" b="1" dirty="0">
                <a:solidFill>
                  <a:srgbClr val="942FEF"/>
                </a:solidFill>
                <a:ea typeface="+mn-lt"/>
                <a:cs typeface="+mn-lt"/>
              </a:rPr>
              <a:t>axe</a:t>
            </a:r>
            <a:r>
              <a:rPr lang="en-US" sz="2000" dirty="0">
                <a:ea typeface="+mn-lt"/>
                <a:cs typeface="+mn-lt"/>
              </a:rPr>
              <a:t>,</a:t>
            </a:r>
          </a:p>
          <a:p>
            <a:pPr marL="0" indent="0" algn="just">
              <a:lnSpc>
                <a:spcPct val="100000"/>
              </a:lnSpc>
              <a:spcBef>
                <a:spcPts val="0"/>
              </a:spcBef>
              <a:buNone/>
            </a:pPr>
            <a:endParaRPr lang="en-US" sz="2000" dirty="0">
              <a:ea typeface="+mn-lt"/>
              <a:cs typeface="+mn-lt"/>
            </a:endParaRPr>
          </a:p>
          <a:p>
            <a:pPr marL="0" indent="0" algn="just">
              <a:lnSpc>
                <a:spcPct val="100000"/>
              </a:lnSpc>
              <a:spcBef>
                <a:spcPts val="0"/>
              </a:spcBef>
              <a:buNone/>
            </a:pPr>
            <a:r>
              <a:rPr lang="en-US" sz="2000" dirty="0">
                <a:ea typeface="+mn-lt"/>
                <a:cs typeface="+mn-lt"/>
              </a:rPr>
              <a:t>he slung the quiver from his shoulder, </a:t>
            </a:r>
          </a:p>
          <a:p>
            <a:pPr marL="0" indent="0" algn="just">
              <a:lnSpc>
                <a:spcPct val="100000"/>
              </a:lnSpc>
              <a:spcBef>
                <a:spcPts val="0"/>
              </a:spcBef>
              <a:buNone/>
            </a:pPr>
            <a:endParaRPr lang="en-US" sz="2000" dirty="0">
              <a:ea typeface="+mn-lt"/>
              <a:cs typeface="+mn-lt"/>
            </a:endParaRPr>
          </a:p>
          <a:p>
            <a:pPr marL="0" indent="0">
              <a:buNone/>
            </a:pPr>
            <a:r>
              <a:rPr lang="en-US" sz="2000" dirty="0">
                <a:ea typeface="+mn-lt"/>
                <a:cs typeface="+mn-lt"/>
              </a:rPr>
              <a:t>and the </a:t>
            </a:r>
            <a:r>
              <a:rPr lang="en-US" sz="2000" b="1" dirty="0">
                <a:solidFill>
                  <a:srgbClr val="00B050"/>
                </a:solidFill>
                <a:ea typeface="+mn-lt"/>
                <a:cs typeface="+mn-lt"/>
              </a:rPr>
              <a:t>bow</a:t>
            </a:r>
            <a:r>
              <a:rPr lang="en-US" sz="2000" dirty="0">
                <a:ea typeface="+mn-lt"/>
                <a:cs typeface="+mn-lt"/>
              </a:rPr>
              <a:t> of Anshan,</a:t>
            </a:r>
          </a:p>
          <a:p>
            <a:pPr marL="0" indent="0">
              <a:buNone/>
            </a:pPr>
            <a:endParaRPr lang="en-US" sz="2000" dirty="0">
              <a:ea typeface="+mn-lt"/>
              <a:cs typeface="+mn-lt"/>
            </a:endParaRPr>
          </a:p>
          <a:p>
            <a:pPr marL="0" indent="0">
              <a:buNone/>
            </a:pPr>
            <a:r>
              <a:rPr lang="en-US" sz="2000" dirty="0">
                <a:ea typeface="+mn-lt"/>
                <a:cs typeface="+mn-lt"/>
              </a:rPr>
              <a:t>and buckled the </a:t>
            </a:r>
            <a:r>
              <a:rPr lang="en-US" sz="2000" b="1" dirty="0">
                <a:solidFill>
                  <a:schemeClr val="accent2"/>
                </a:solidFill>
                <a:ea typeface="+mn-lt"/>
                <a:cs typeface="+mn-lt"/>
              </a:rPr>
              <a:t>sword</a:t>
            </a:r>
            <a:r>
              <a:rPr lang="en-US" sz="2000" dirty="0">
                <a:ea typeface="+mn-lt"/>
                <a:cs typeface="+mn-lt"/>
              </a:rPr>
              <a:t> to his </a:t>
            </a:r>
            <a:r>
              <a:rPr lang="en-US" sz="2000" b="1" dirty="0">
                <a:solidFill>
                  <a:schemeClr val="accent2"/>
                </a:solidFill>
                <a:ea typeface="+mn-lt"/>
                <a:cs typeface="+mn-lt"/>
              </a:rPr>
              <a:t>belt</a:t>
            </a:r>
            <a:r>
              <a:rPr lang="en-US" sz="2000" dirty="0">
                <a:solidFill>
                  <a:srgbClr val="000000"/>
                </a:solidFill>
                <a:ea typeface="+mn-lt"/>
                <a:cs typeface="+mn-lt"/>
              </a:rPr>
              <a:t> </a:t>
            </a:r>
            <a:br>
              <a:rPr lang="en-US" sz="2000" dirty="0">
                <a:ea typeface="+mn-lt"/>
                <a:cs typeface="+mn-lt"/>
              </a:rPr>
            </a:br>
            <a:endParaRPr lang="en-US" sz="2000" dirty="0">
              <a:ea typeface="+mn-lt"/>
              <a:cs typeface="+mn-lt"/>
            </a:endParaRPr>
          </a:p>
        </p:txBody>
      </p:sp>
      <p:pic>
        <p:nvPicPr>
          <p:cNvPr id="5" name="Picture 5" descr="A picture containing outdoor object&#10;&#10;Description generated with high confidence">
            <a:extLst>
              <a:ext uri="{FF2B5EF4-FFF2-40B4-BE49-F238E27FC236}">
                <a16:creationId xmlns:a16="http://schemas.microsoft.com/office/drawing/2014/main" id="{4F02563F-6148-4460-A6D6-8A71FF8E1EDF}"/>
              </a:ext>
            </a:extLst>
          </p:cNvPr>
          <p:cNvPicPr>
            <a:picLocks noGrp="1" noChangeAspect="1"/>
          </p:cNvPicPr>
          <p:nvPr>
            <p:ph sz="half" idx="2"/>
          </p:nvPr>
        </p:nvPicPr>
        <p:blipFill>
          <a:blip r:embed="rId3"/>
          <a:stretch>
            <a:fillRect/>
          </a:stretch>
        </p:blipFill>
        <p:spPr>
          <a:xfrm>
            <a:off x="6690752" y="1825625"/>
            <a:ext cx="4144496" cy="4351338"/>
          </a:xfrm>
          <a:prstGeom prst="flowChartAlternateProcess">
            <a:avLst/>
          </a:prstGeom>
        </p:spPr>
      </p:pic>
    </p:spTree>
    <p:extLst>
      <p:ext uri="{BB962C8B-B14F-4D97-AF65-F5344CB8AC3E}">
        <p14:creationId xmlns:p14="http://schemas.microsoft.com/office/powerpoint/2010/main" val="2804667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8068-EEFF-4FC4-9A6A-C2C30447DA3A}"/>
              </a:ext>
            </a:extLst>
          </p:cNvPr>
          <p:cNvSpPr>
            <a:spLocks noGrp="1"/>
          </p:cNvSpPr>
          <p:nvPr>
            <p:ph type="title"/>
          </p:nvPr>
        </p:nvSpPr>
        <p:spPr/>
        <p:txBody>
          <a:bodyPr>
            <a:normAutofit/>
          </a:bodyPr>
          <a:lstStyle/>
          <a:p>
            <a:r>
              <a:rPr lang="en-US" sz="4000" dirty="0">
                <a:solidFill>
                  <a:srgbClr val="00B0F0"/>
                </a:solidFill>
              </a:rPr>
              <a:t>Enkidu</a:t>
            </a:r>
            <a:br>
              <a:rPr lang="en-US" dirty="0"/>
            </a:br>
            <a:r>
              <a:rPr lang="en-US" sz="2000" i="1" dirty="0">
                <a:solidFill>
                  <a:schemeClr val="accent2"/>
                </a:solidFill>
              </a:rPr>
              <a:t>This star of heaven which descended like a meteor from the sky</a:t>
            </a:r>
          </a:p>
        </p:txBody>
      </p:sp>
      <p:sp>
        <p:nvSpPr>
          <p:cNvPr id="3" name="Content Placeholder 2">
            <a:extLst>
              <a:ext uri="{FF2B5EF4-FFF2-40B4-BE49-F238E27FC236}">
                <a16:creationId xmlns:a16="http://schemas.microsoft.com/office/drawing/2014/main" id="{CB8D66CA-AE71-41F1-9248-3414CAF50636}"/>
              </a:ext>
            </a:extLst>
          </p:cNvPr>
          <p:cNvSpPr>
            <a:spLocks noGrp="1"/>
          </p:cNvSpPr>
          <p:nvPr>
            <p:ph sz="half" idx="1"/>
          </p:nvPr>
        </p:nvSpPr>
        <p:spPr/>
        <p:txBody>
          <a:bodyPr vert="horz" lIns="91440" tIns="45720" rIns="91440" bIns="45720" rtlCol="0" anchor="t">
            <a:normAutofit/>
          </a:bodyPr>
          <a:lstStyle/>
          <a:p>
            <a:pPr marL="0" indent="0" algn="just">
              <a:lnSpc>
                <a:spcPct val="100000"/>
              </a:lnSpc>
              <a:spcBef>
                <a:spcPts val="0"/>
              </a:spcBef>
              <a:buNone/>
            </a:pPr>
            <a:endParaRPr lang="en-US" sz="2000" dirty="0">
              <a:ea typeface="+mn-lt"/>
              <a:cs typeface="+mn-lt"/>
            </a:endParaRPr>
          </a:p>
          <a:p>
            <a:pPr marL="0" indent="0" algn="just">
              <a:lnSpc>
                <a:spcPct val="100000"/>
              </a:lnSpc>
              <a:spcBef>
                <a:spcPts val="0"/>
              </a:spcBef>
              <a:buNone/>
            </a:pPr>
            <a:r>
              <a:rPr lang="en-US" sz="2000" dirty="0">
                <a:ea typeface="+mn-lt"/>
                <a:cs typeface="+mn-lt"/>
              </a:rPr>
              <a:t>Let Enkidu lead the way,</a:t>
            </a:r>
          </a:p>
          <a:p>
            <a:pPr marL="0" indent="0" algn="just">
              <a:lnSpc>
                <a:spcPct val="100000"/>
              </a:lnSpc>
              <a:spcBef>
                <a:spcPts val="0"/>
              </a:spcBef>
              <a:buNone/>
            </a:pPr>
            <a:r>
              <a:rPr lang="en-US" sz="2000" dirty="0">
                <a:ea typeface="+mn-lt"/>
                <a:cs typeface="+mn-lt"/>
              </a:rPr>
              <a:t>he knows the road to the forest…</a:t>
            </a:r>
          </a:p>
          <a:p>
            <a:pPr marL="0" indent="0" algn="just">
              <a:lnSpc>
                <a:spcPct val="100000"/>
              </a:lnSpc>
              <a:spcBef>
                <a:spcPts val="0"/>
              </a:spcBef>
              <a:buNone/>
            </a:pPr>
            <a:r>
              <a:rPr lang="en-US" sz="2000" dirty="0">
                <a:ea typeface="+mn-lt"/>
                <a:cs typeface="+mn-lt"/>
              </a:rPr>
              <a:t>the mountain of cedars,</a:t>
            </a:r>
          </a:p>
          <a:p>
            <a:pPr marL="0" indent="0" algn="just">
              <a:lnSpc>
                <a:spcPct val="100000"/>
              </a:lnSpc>
              <a:spcBef>
                <a:spcPts val="0"/>
              </a:spcBef>
              <a:buNone/>
            </a:pPr>
            <a:r>
              <a:rPr lang="en-US" sz="2000" dirty="0">
                <a:ea typeface="+mn-lt"/>
                <a:cs typeface="+mn-lt"/>
              </a:rPr>
              <a:t>the dwelling place of the gods…</a:t>
            </a:r>
          </a:p>
          <a:p>
            <a:pPr marL="0" indent="0" algn="just">
              <a:lnSpc>
                <a:spcPct val="100000"/>
              </a:lnSpc>
              <a:spcBef>
                <a:spcPts val="0"/>
              </a:spcBef>
              <a:buNone/>
            </a:pPr>
            <a:endParaRPr lang="en-US" sz="2000" dirty="0">
              <a:ea typeface="+mn-lt"/>
              <a:cs typeface="+mn-lt"/>
            </a:endParaRPr>
          </a:p>
          <a:p>
            <a:pPr marL="0" indent="0" algn="just">
              <a:lnSpc>
                <a:spcPct val="100000"/>
              </a:lnSpc>
              <a:spcBef>
                <a:spcPts val="0"/>
              </a:spcBef>
              <a:buNone/>
            </a:pPr>
            <a:r>
              <a:rPr lang="en-US" sz="2000" dirty="0">
                <a:ea typeface="+mn-lt"/>
                <a:cs typeface="+mn-lt"/>
              </a:rPr>
              <a:t>Now the mountains were moved</a:t>
            </a:r>
          </a:p>
          <a:p>
            <a:pPr marL="0" indent="0" algn="just">
              <a:lnSpc>
                <a:spcPct val="100000"/>
              </a:lnSpc>
              <a:spcBef>
                <a:spcPts val="0"/>
              </a:spcBef>
              <a:buNone/>
            </a:pPr>
            <a:r>
              <a:rPr lang="en-US" sz="2000" dirty="0">
                <a:ea typeface="+mn-lt"/>
                <a:cs typeface="+mn-lt"/>
              </a:rPr>
              <a:t>and all the hills,</a:t>
            </a:r>
          </a:p>
          <a:p>
            <a:pPr marL="0" indent="0" algn="just">
              <a:lnSpc>
                <a:spcPct val="100000"/>
              </a:lnSpc>
              <a:spcBef>
                <a:spcPts val="0"/>
              </a:spcBef>
              <a:buNone/>
            </a:pPr>
            <a:r>
              <a:rPr lang="en-US" sz="2000" dirty="0">
                <a:ea typeface="+mn-lt"/>
                <a:cs typeface="+mn-lt"/>
              </a:rPr>
              <a:t>for the guardian</a:t>
            </a:r>
          </a:p>
          <a:p>
            <a:pPr marL="0" indent="0" algn="just">
              <a:lnSpc>
                <a:spcPct val="100000"/>
              </a:lnSpc>
              <a:spcBef>
                <a:spcPts val="0"/>
              </a:spcBef>
              <a:buNone/>
            </a:pPr>
            <a:r>
              <a:rPr lang="en-US" sz="2000" dirty="0">
                <a:ea typeface="+mn-lt"/>
                <a:cs typeface="+mn-lt"/>
              </a:rPr>
              <a:t>of the forest was killed…</a:t>
            </a:r>
          </a:p>
          <a:p>
            <a:pPr marL="0" indent="0" algn="just">
              <a:lnSpc>
                <a:spcPct val="100000"/>
              </a:lnSpc>
              <a:spcBef>
                <a:spcPts val="0"/>
              </a:spcBef>
              <a:buNone/>
            </a:pPr>
            <a:endParaRPr lang="en-US" sz="2000" dirty="0">
              <a:ea typeface="+mn-lt"/>
              <a:cs typeface="+mn-lt"/>
            </a:endParaRPr>
          </a:p>
          <a:p>
            <a:pPr marL="0" indent="0" algn="just">
              <a:lnSpc>
                <a:spcPct val="100000"/>
              </a:lnSpc>
              <a:spcBef>
                <a:spcPts val="0"/>
              </a:spcBef>
              <a:buNone/>
            </a:pPr>
            <a:r>
              <a:rPr lang="en-US" sz="2000" dirty="0">
                <a:ea typeface="+mn-lt"/>
                <a:cs typeface="+mn-lt"/>
              </a:rPr>
              <a:t>The </a:t>
            </a:r>
            <a:r>
              <a:rPr lang="en-US" sz="2000" b="1" dirty="0">
                <a:solidFill>
                  <a:srgbClr val="942FEF"/>
                </a:solidFill>
                <a:ea typeface="+mn-lt"/>
                <a:cs typeface="+mn-lt"/>
              </a:rPr>
              <a:t>seven </a:t>
            </a:r>
            <a:r>
              <a:rPr lang="en-US" sz="2000" b="1" dirty="0" err="1">
                <a:solidFill>
                  <a:srgbClr val="942FEF"/>
                </a:solidFill>
                <a:ea typeface="+mn-lt"/>
                <a:cs typeface="+mn-lt"/>
              </a:rPr>
              <a:t>splendours</a:t>
            </a:r>
            <a:r>
              <a:rPr lang="en-US" sz="2000" b="1" dirty="0">
                <a:solidFill>
                  <a:srgbClr val="942FEF"/>
                </a:solidFill>
                <a:ea typeface="+mn-lt"/>
                <a:cs typeface="+mn-lt"/>
              </a:rPr>
              <a:t> </a:t>
            </a:r>
            <a:r>
              <a:rPr lang="en-US" sz="2000" dirty="0">
                <a:ea typeface="+mn-lt"/>
                <a:cs typeface="+mn-lt"/>
              </a:rPr>
              <a:t>of Humbaba</a:t>
            </a:r>
          </a:p>
          <a:p>
            <a:pPr marL="0" indent="0" algn="just">
              <a:lnSpc>
                <a:spcPct val="100000"/>
              </a:lnSpc>
              <a:spcBef>
                <a:spcPts val="0"/>
              </a:spcBef>
              <a:buNone/>
            </a:pPr>
            <a:r>
              <a:rPr lang="en-US" sz="2000" dirty="0">
                <a:ea typeface="+mn-lt"/>
                <a:cs typeface="+mn-lt"/>
              </a:rPr>
              <a:t>were extinguished</a:t>
            </a:r>
          </a:p>
          <a:p>
            <a:pPr marL="0" indent="0">
              <a:buNone/>
            </a:pPr>
            <a:endParaRPr lang="en-US" sz="2000" dirty="0"/>
          </a:p>
        </p:txBody>
      </p:sp>
      <p:pic>
        <p:nvPicPr>
          <p:cNvPr id="8" name="Picture 2" descr="https://www.britishmuseum.org/collectionimages/AN00309/AN00309561_001_l.jpg">
            <a:extLst>
              <a:ext uri="{FF2B5EF4-FFF2-40B4-BE49-F238E27FC236}">
                <a16:creationId xmlns:a16="http://schemas.microsoft.com/office/drawing/2014/main" id="{E20793B7-211F-4DAA-8931-2D65A837C472}"/>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7115" t="12790" r="39786" b="13363"/>
          <a:stretch/>
        </p:blipFill>
        <p:spPr bwMode="auto">
          <a:xfrm>
            <a:off x="6234160" y="2209987"/>
            <a:ext cx="5057680" cy="3582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63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19D06-89F8-4EB2-902E-5D4A6359AE60}"/>
              </a:ext>
            </a:extLst>
          </p:cNvPr>
          <p:cNvSpPr>
            <a:spLocks noGrp="1"/>
          </p:cNvSpPr>
          <p:nvPr>
            <p:ph type="title"/>
          </p:nvPr>
        </p:nvSpPr>
        <p:spPr/>
        <p:txBody>
          <a:bodyPr/>
          <a:lstStyle/>
          <a:p>
            <a:r>
              <a:rPr lang="en-US" dirty="0">
                <a:solidFill>
                  <a:srgbClr val="00B0F0"/>
                </a:solidFill>
              </a:rPr>
              <a:t>Ishtar</a:t>
            </a:r>
          </a:p>
        </p:txBody>
      </p:sp>
      <p:sp>
        <p:nvSpPr>
          <p:cNvPr id="3" name="Content Placeholder 2">
            <a:extLst>
              <a:ext uri="{FF2B5EF4-FFF2-40B4-BE49-F238E27FC236}">
                <a16:creationId xmlns:a16="http://schemas.microsoft.com/office/drawing/2014/main" id="{0136F2E7-74BA-4B70-B8DB-472A76C2CC58}"/>
              </a:ext>
            </a:extLst>
          </p:cNvPr>
          <p:cNvSpPr>
            <a:spLocks noGrp="1"/>
          </p:cNvSpPr>
          <p:nvPr>
            <p:ph sz="half" idx="1"/>
          </p:nvPr>
        </p:nvSpPr>
        <p:spPr/>
        <p:txBody>
          <a:bodyPr vert="horz" lIns="91440" tIns="45720" rIns="91440" bIns="45720" rtlCol="0" anchor="t">
            <a:normAutofit/>
          </a:bodyPr>
          <a:lstStyle/>
          <a:p>
            <a:pPr marL="0" indent="0">
              <a:buNone/>
            </a:pPr>
            <a:endParaRPr lang="en-US" sz="2400" dirty="0"/>
          </a:p>
          <a:p>
            <a:pPr marL="0" indent="0">
              <a:buNone/>
            </a:pPr>
            <a:r>
              <a:rPr lang="en-US" sz="2400" dirty="0">
                <a:solidFill>
                  <a:schemeClr val="accent2"/>
                </a:solidFill>
              </a:rPr>
              <a:t>Courts Gilgamesh</a:t>
            </a:r>
          </a:p>
          <a:p>
            <a:r>
              <a:rPr lang="en-US" sz="2000" dirty="0"/>
              <a:t>Rejected</a:t>
            </a:r>
          </a:p>
          <a:p>
            <a:r>
              <a:rPr lang="en-US" sz="2000" dirty="0"/>
              <a:t>Unleashes </a:t>
            </a:r>
            <a:r>
              <a:rPr lang="en-US" sz="2000" i="1" dirty="0" err="1"/>
              <a:t>Gugalanna</a:t>
            </a:r>
            <a:endParaRPr lang="en-US" sz="2000" i="1" dirty="0"/>
          </a:p>
          <a:p>
            <a:pPr lvl="1"/>
            <a:r>
              <a:rPr lang="en-US" sz="1800" dirty="0"/>
              <a:t>The bull of heaven</a:t>
            </a:r>
          </a:p>
          <a:p>
            <a:pPr marL="0" indent="0">
              <a:buNone/>
            </a:pPr>
            <a:endParaRPr lang="en-US" sz="2200" dirty="0"/>
          </a:p>
          <a:p>
            <a:pPr marL="0" indent="0">
              <a:buNone/>
            </a:pPr>
            <a:r>
              <a:rPr lang="en-US" sz="2400" dirty="0" err="1">
                <a:solidFill>
                  <a:schemeClr val="accent2"/>
                </a:solidFill>
              </a:rPr>
              <a:t>Gugalanna</a:t>
            </a:r>
            <a:r>
              <a:rPr lang="en-US" sz="2400" dirty="0">
                <a:solidFill>
                  <a:schemeClr val="accent2"/>
                </a:solidFill>
              </a:rPr>
              <a:t> Defeated</a:t>
            </a:r>
          </a:p>
          <a:p>
            <a:r>
              <a:rPr lang="en-US" sz="2000" dirty="0"/>
              <a:t>Enkidu seizes bull’s tail</a:t>
            </a:r>
          </a:p>
          <a:p>
            <a:r>
              <a:rPr lang="en-US" sz="2000" dirty="0"/>
              <a:t>Gilgamesh thrusts sword through back</a:t>
            </a:r>
          </a:p>
          <a:p>
            <a:r>
              <a:rPr lang="en-US" sz="2000" dirty="0"/>
              <a:t>Enkidu rips off hind leg, hurls it as Ishtar</a:t>
            </a:r>
          </a:p>
        </p:txBody>
      </p:sp>
      <p:pic>
        <p:nvPicPr>
          <p:cNvPr id="1026" name="Picture 2" descr="http://sjastronomy.ca/wp-content/uploads/2018/04/Orion-Taurus.jpg">
            <a:extLst>
              <a:ext uri="{FF2B5EF4-FFF2-40B4-BE49-F238E27FC236}">
                <a16:creationId xmlns:a16="http://schemas.microsoft.com/office/drawing/2014/main" id="{D9C40B84-4781-446A-A676-E01CF079989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890795"/>
            <a:ext cx="5181600" cy="422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597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A picture containing outdoor object, night, light&#10;&#10;Description generated with high confidence">
            <a:extLst>
              <a:ext uri="{FF2B5EF4-FFF2-40B4-BE49-F238E27FC236}">
                <a16:creationId xmlns:a16="http://schemas.microsoft.com/office/drawing/2014/main" id="{95B2CCBD-BED8-4CD3-817A-E464FA749B24}"/>
              </a:ext>
            </a:extLst>
          </p:cNvPr>
          <p:cNvPicPr>
            <a:picLocks noChangeAspect="1"/>
          </p:cNvPicPr>
          <p:nvPr/>
        </p:nvPicPr>
        <p:blipFill>
          <a:blip r:embed="rId2"/>
          <a:stretch>
            <a:fillRect/>
          </a:stretch>
        </p:blipFill>
        <p:spPr>
          <a:xfrm>
            <a:off x="0" y="-575188"/>
            <a:ext cx="12192000" cy="8137551"/>
          </a:xfrm>
          <a:prstGeom prst="rect">
            <a:avLst/>
          </a:prstGeom>
        </p:spPr>
      </p:pic>
    </p:spTree>
    <p:extLst>
      <p:ext uri="{BB962C8B-B14F-4D97-AF65-F5344CB8AC3E}">
        <p14:creationId xmlns:p14="http://schemas.microsoft.com/office/powerpoint/2010/main" val="1238082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B92C3-FBAB-49C1-BB78-BC44C00E535A}"/>
              </a:ext>
            </a:extLst>
          </p:cNvPr>
          <p:cNvSpPr>
            <a:spLocks noGrp="1"/>
          </p:cNvSpPr>
          <p:nvPr>
            <p:ph type="title"/>
          </p:nvPr>
        </p:nvSpPr>
        <p:spPr/>
        <p:txBody>
          <a:bodyPr/>
          <a:lstStyle/>
          <a:p>
            <a:r>
              <a:rPr lang="en-US" dirty="0" err="1">
                <a:solidFill>
                  <a:srgbClr val="00B0F0"/>
                </a:solidFill>
              </a:rPr>
              <a:t>Nebra</a:t>
            </a:r>
            <a:r>
              <a:rPr lang="en-US" dirty="0">
                <a:solidFill>
                  <a:srgbClr val="00B0F0"/>
                </a:solidFill>
              </a:rPr>
              <a:t> Sky Disk</a:t>
            </a:r>
            <a:br>
              <a:rPr lang="en-US" dirty="0">
                <a:solidFill>
                  <a:srgbClr val="00B0F0"/>
                </a:solidFill>
              </a:rPr>
            </a:br>
            <a:r>
              <a:rPr lang="en-US" dirty="0">
                <a:solidFill>
                  <a:srgbClr val="00B0F0"/>
                </a:solidFill>
              </a:rPr>
              <a:t>(</a:t>
            </a:r>
            <a:r>
              <a:rPr lang="en-US" sz="2400" dirty="0">
                <a:solidFill>
                  <a:srgbClr val="00B0F0"/>
                </a:solidFill>
              </a:rPr>
              <a:t>~1600 BC)</a:t>
            </a:r>
          </a:p>
        </p:txBody>
      </p:sp>
      <p:sp>
        <p:nvSpPr>
          <p:cNvPr id="7" name="Text Placeholder 6">
            <a:extLst>
              <a:ext uri="{FF2B5EF4-FFF2-40B4-BE49-F238E27FC236}">
                <a16:creationId xmlns:a16="http://schemas.microsoft.com/office/drawing/2014/main" id="{702CEB42-D430-40D6-894A-71BD7CA4F3C8}"/>
              </a:ext>
            </a:extLst>
          </p:cNvPr>
          <p:cNvSpPr>
            <a:spLocks noGrp="1"/>
          </p:cNvSpPr>
          <p:nvPr>
            <p:ph type="body" sz="half" idx="2"/>
          </p:nvPr>
        </p:nvSpPr>
        <p:spPr>
          <a:xfrm>
            <a:off x="839788" y="2101850"/>
            <a:ext cx="3932237" cy="4167030"/>
          </a:xfrm>
        </p:spPr>
        <p:txBody>
          <a:bodyPr vert="horz" lIns="91440" tIns="45720" rIns="91440" bIns="45720" rtlCol="0" anchor="t">
            <a:normAutofit fontScale="92500" lnSpcReduction="10000"/>
          </a:bodyPr>
          <a:lstStyle/>
          <a:p>
            <a:endParaRPr lang="en-US" sz="2000" dirty="0"/>
          </a:p>
          <a:p>
            <a:r>
              <a:rPr lang="en-US" sz="2000" b="1" dirty="0">
                <a:solidFill>
                  <a:schemeClr val="accent2"/>
                </a:solidFill>
              </a:rPr>
              <a:t>Discovery (1999)</a:t>
            </a:r>
          </a:p>
          <a:p>
            <a:pPr marL="342900" indent="-342900">
              <a:buFont typeface="Arial" panose="020B0604020202020204" pitchFamily="34" charset="0"/>
              <a:buChar char="•"/>
            </a:pPr>
            <a:r>
              <a:rPr lang="en-US" sz="2000" dirty="0"/>
              <a:t>Germany</a:t>
            </a:r>
          </a:p>
          <a:p>
            <a:pPr marL="800100" lvl="1" indent="-342900">
              <a:buFont typeface="Arial" panose="020B0604020202020204" pitchFamily="34" charset="0"/>
              <a:buChar char="•"/>
            </a:pPr>
            <a:r>
              <a:rPr lang="en-US" sz="1800" dirty="0"/>
              <a:t>Henry Westphal &amp; Mario Renner</a:t>
            </a:r>
          </a:p>
          <a:p>
            <a:pPr marL="800100" lvl="1" indent="-342900">
              <a:buFont typeface="Arial" panose="020B0604020202020204" pitchFamily="34" charset="0"/>
              <a:buChar char="•"/>
            </a:pPr>
            <a:r>
              <a:rPr lang="en-US" sz="1800" dirty="0"/>
              <a:t>metal detector</a:t>
            </a:r>
            <a:endParaRPr lang="en-US" dirty="0"/>
          </a:p>
          <a:p>
            <a:pPr marL="342900" indent="-342900">
              <a:buFont typeface="Arial" panose="020B0604020202020204" pitchFamily="34" charset="0"/>
              <a:buChar char="•"/>
            </a:pPr>
            <a:r>
              <a:rPr lang="en-US" sz="2000" dirty="0"/>
              <a:t>Illegal activity</a:t>
            </a:r>
          </a:p>
          <a:p>
            <a:pPr marL="800100" lvl="1" indent="-342900">
              <a:buFont typeface="Arial" panose="020B0604020202020204" pitchFamily="34" charset="0"/>
              <a:buChar char="•"/>
            </a:pPr>
            <a:r>
              <a:rPr lang="en-US" sz="1800" dirty="0"/>
              <a:t>damaged the disk</a:t>
            </a:r>
            <a:endParaRPr lang="en-US" dirty="0"/>
          </a:p>
          <a:p>
            <a:pPr marL="800100" lvl="1" indent="-342900">
              <a:buChar char="•"/>
            </a:pPr>
            <a:r>
              <a:rPr lang="en-US" sz="1800" dirty="0"/>
              <a:t>sold to German dealer</a:t>
            </a:r>
            <a:endParaRPr lang="en-US"/>
          </a:p>
          <a:p>
            <a:endParaRPr lang="en-US" sz="2000" b="1" dirty="0">
              <a:solidFill>
                <a:schemeClr val="accent2"/>
              </a:solidFill>
            </a:endParaRPr>
          </a:p>
          <a:p>
            <a:r>
              <a:rPr lang="en-US" sz="2000" b="1" dirty="0">
                <a:solidFill>
                  <a:schemeClr val="accent2"/>
                </a:solidFill>
              </a:rPr>
              <a:t>Retrieval (2002)</a:t>
            </a:r>
            <a:endParaRPr lang="en-US" dirty="0">
              <a:solidFill>
                <a:schemeClr val="accent2"/>
              </a:solidFill>
            </a:endParaRPr>
          </a:p>
          <a:p>
            <a:pPr marL="342900" indent="-342900">
              <a:buFont typeface="Arial,Sans-Serif" panose="020B0604020202020204" pitchFamily="34" charset="0"/>
              <a:buChar char="•"/>
            </a:pPr>
            <a:r>
              <a:rPr lang="en-US" sz="2000" dirty="0"/>
              <a:t>Posted on black market for ~$350,000</a:t>
            </a:r>
          </a:p>
          <a:p>
            <a:pPr marL="342900" indent="-342900">
              <a:buFont typeface="Arial,Sans-Serif" panose="020B0604020202020204" pitchFamily="34" charset="0"/>
              <a:buChar char="•"/>
            </a:pPr>
            <a:r>
              <a:rPr lang="en-US" sz="2000" dirty="0"/>
              <a:t>Police</a:t>
            </a:r>
            <a:r>
              <a:rPr lang="en-US" sz="2000" dirty="0">
                <a:ea typeface="+mn-lt"/>
                <a:cs typeface="+mn-lt"/>
              </a:rPr>
              <a:t> raid (Switzerland)</a:t>
            </a:r>
            <a:endParaRPr lang="en-US" dirty="0"/>
          </a:p>
          <a:p>
            <a:pPr marL="342900" indent="-342900">
              <a:buFont typeface="Arial" panose="020B0604020202020204" pitchFamily="34" charset="0"/>
              <a:buChar char="•"/>
            </a:pPr>
            <a:endParaRPr lang="en-US" sz="2000" dirty="0"/>
          </a:p>
        </p:txBody>
      </p:sp>
      <p:pic>
        <p:nvPicPr>
          <p:cNvPr id="2050" name="Picture 2" descr="https://upload.wikimedia.org/wikipedia/commons/thumb/9/96/1600_Himmelsscheibe_von_Nebra_sky_disk_anagoria.jpg/1024px-1600_Himmelsscheibe_von_Nebra_sky_disk_anagoria.jpg">
            <a:extLst>
              <a:ext uri="{FF2B5EF4-FFF2-40B4-BE49-F238E27FC236}">
                <a16:creationId xmlns:a16="http://schemas.microsoft.com/office/drawing/2014/main" id="{4683CBEC-EFA6-4D77-B192-7B591872ACD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32475" y="987425"/>
            <a:ext cx="4873625" cy="4873625"/>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Connector 7">
            <a:extLst>
              <a:ext uri="{FF2B5EF4-FFF2-40B4-BE49-F238E27FC236}">
                <a16:creationId xmlns:a16="http://schemas.microsoft.com/office/drawing/2014/main" id="{28831E13-03C0-4B93-B411-14006814A737}"/>
              </a:ext>
            </a:extLst>
          </p:cNvPr>
          <p:cNvSpPr/>
          <p:nvPr/>
        </p:nvSpPr>
        <p:spPr>
          <a:xfrm>
            <a:off x="8133736" y="1777180"/>
            <a:ext cx="1128252" cy="1113503"/>
          </a:xfrm>
          <a:prstGeom prst="flowChartConnector">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DCFDF64-74E8-4D4F-AFD2-0D13F92F3A50}"/>
              </a:ext>
            </a:extLst>
          </p:cNvPr>
          <p:cNvSpPr txBox="1"/>
          <p:nvPr/>
        </p:nvSpPr>
        <p:spPr>
          <a:xfrm>
            <a:off x="8878529" y="1496961"/>
            <a:ext cx="1257075" cy="369332"/>
          </a:xfrm>
          <a:prstGeom prst="rect">
            <a:avLst/>
          </a:prstGeom>
          <a:noFill/>
        </p:spPr>
        <p:txBody>
          <a:bodyPr wrap="none" rtlCol="0">
            <a:spAutoFit/>
          </a:bodyPr>
          <a:lstStyle/>
          <a:p>
            <a:r>
              <a:rPr lang="en-US" dirty="0">
                <a:solidFill>
                  <a:srgbClr val="FFFF00"/>
                </a:solidFill>
              </a:rPr>
              <a:t>Pleiades?</a:t>
            </a:r>
          </a:p>
        </p:txBody>
      </p:sp>
    </p:spTree>
    <p:extLst>
      <p:ext uri="{BB962C8B-B14F-4D97-AF65-F5344CB8AC3E}">
        <p14:creationId xmlns:p14="http://schemas.microsoft.com/office/powerpoint/2010/main" val="311411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4" descr="A picture containing sky, photo&#10;&#10;Description generated with very high confidence">
            <a:extLst>
              <a:ext uri="{FF2B5EF4-FFF2-40B4-BE49-F238E27FC236}">
                <a16:creationId xmlns:a16="http://schemas.microsoft.com/office/drawing/2014/main" id="{D46FD694-5C88-47DE-8217-ED677D8C84E1}"/>
              </a:ext>
            </a:extLst>
          </p:cNvPr>
          <p:cNvPicPr>
            <a:picLocks noChangeAspect="1"/>
          </p:cNvPicPr>
          <p:nvPr/>
        </p:nvPicPr>
        <p:blipFill>
          <a:blip r:embed="rId2"/>
          <a:stretch>
            <a:fillRect/>
          </a:stretch>
        </p:blipFill>
        <p:spPr>
          <a:xfrm>
            <a:off x="494871" y="620026"/>
            <a:ext cx="8471042" cy="5994668"/>
          </a:xfrm>
          <a:prstGeom prst="rect">
            <a:avLst/>
          </a:prstGeom>
        </p:spPr>
      </p:pic>
      <p:sp>
        <p:nvSpPr>
          <p:cNvPr id="6" name="TextBox 5">
            <a:extLst>
              <a:ext uri="{FF2B5EF4-FFF2-40B4-BE49-F238E27FC236}">
                <a16:creationId xmlns:a16="http://schemas.microsoft.com/office/drawing/2014/main" id="{1F301FCE-A703-4444-BA75-A542860394EF}"/>
              </a:ext>
            </a:extLst>
          </p:cNvPr>
          <p:cNvSpPr txBox="1"/>
          <p:nvPr/>
        </p:nvSpPr>
        <p:spPr>
          <a:xfrm>
            <a:off x="1984624" y="405657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u="sng" dirty="0" err="1">
                <a:solidFill>
                  <a:srgbClr val="00B0F0"/>
                </a:solidFill>
              </a:rPr>
              <a:t>A</a:t>
            </a:r>
            <a:r>
              <a:rPr lang="en-US" b="1" dirty="0" err="1">
                <a:solidFill>
                  <a:srgbClr val="00B0F0"/>
                </a:solidFill>
              </a:rPr>
              <a:t>ljanah</a:t>
            </a:r>
            <a:endParaRPr lang="en-US" b="1">
              <a:solidFill>
                <a:srgbClr val="00B0F0"/>
              </a:solidFill>
            </a:endParaRPr>
          </a:p>
        </p:txBody>
      </p:sp>
      <p:sp>
        <p:nvSpPr>
          <p:cNvPr id="7" name="TextBox 6">
            <a:extLst>
              <a:ext uri="{FF2B5EF4-FFF2-40B4-BE49-F238E27FC236}">
                <a16:creationId xmlns:a16="http://schemas.microsoft.com/office/drawing/2014/main" id="{E63EF3B0-CA39-4DBF-862A-7A47D7DA7848}"/>
              </a:ext>
            </a:extLst>
          </p:cNvPr>
          <p:cNvSpPr txBox="1"/>
          <p:nvPr/>
        </p:nvSpPr>
        <p:spPr>
          <a:xfrm>
            <a:off x="7703905" y="619702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u="sng" dirty="0"/>
              <a:t>A</a:t>
            </a:r>
            <a:r>
              <a:rPr lang="en-US" dirty="0"/>
              <a:t>ltair</a:t>
            </a:r>
          </a:p>
        </p:txBody>
      </p:sp>
      <p:sp>
        <p:nvSpPr>
          <p:cNvPr id="8" name="TextBox 7">
            <a:extLst>
              <a:ext uri="{FF2B5EF4-FFF2-40B4-BE49-F238E27FC236}">
                <a16:creationId xmlns:a16="http://schemas.microsoft.com/office/drawing/2014/main" id="{25664FE4-1230-4F32-8EBE-1A6D77EF4932}"/>
              </a:ext>
            </a:extLst>
          </p:cNvPr>
          <p:cNvSpPr txBox="1"/>
          <p:nvPr/>
        </p:nvSpPr>
        <p:spPr>
          <a:xfrm>
            <a:off x="1873320" y="71747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err="1">
                <a:solidFill>
                  <a:srgbClr val="00B0F0"/>
                </a:solidFill>
              </a:rPr>
              <a:t>Fawaris</a:t>
            </a:r>
            <a:endParaRPr lang="en-US" b="1">
              <a:solidFill>
                <a:srgbClr val="00B0F0"/>
              </a:solidFill>
            </a:endParaRPr>
          </a:p>
        </p:txBody>
      </p:sp>
      <p:sp>
        <p:nvSpPr>
          <p:cNvPr id="9" name="TextBox 8">
            <a:extLst>
              <a:ext uri="{FF2B5EF4-FFF2-40B4-BE49-F238E27FC236}">
                <a16:creationId xmlns:a16="http://schemas.microsoft.com/office/drawing/2014/main" id="{B7BB6A13-2698-4272-9CF8-92780474FEAF}"/>
              </a:ext>
            </a:extLst>
          </p:cNvPr>
          <p:cNvSpPr txBox="1"/>
          <p:nvPr/>
        </p:nvSpPr>
        <p:spPr>
          <a:xfrm>
            <a:off x="6462444" y="67466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Vega</a:t>
            </a:r>
          </a:p>
        </p:txBody>
      </p:sp>
      <p:sp>
        <p:nvSpPr>
          <p:cNvPr id="10" name="TextBox 9">
            <a:extLst>
              <a:ext uri="{FF2B5EF4-FFF2-40B4-BE49-F238E27FC236}">
                <a16:creationId xmlns:a16="http://schemas.microsoft.com/office/drawing/2014/main" id="{39F318C6-5E31-4804-B5A8-67D395D06060}"/>
              </a:ext>
            </a:extLst>
          </p:cNvPr>
          <p:cNvSpPr txBox="1"/>
          <p:nvPr/>
        </p:nvSpPr>
        <p:spPr>
          <a:xfrm>
            <a:off x="614735" y="173633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Deneb</a:t>
            </a:r>
          </a:p>
        </p:txBody>
      </p:sp>
      <p:sp>
        <p:nvSpPr>
          <p:cNvPr id="11" name="Star: 5 Points 10">
            <a:extLst>
              <a:ext uri="{FF2B5EF4-FFF2-40B4-BE49-F238E27FC236}">
                <a16:creationId xmlns:a16="http://schemas.microsoft.com/office/drawing/2014/main" id="{A27B016F-8FD7-4A50-8B7B-F3024E9EA8D8}"/>
              </a:ext>
            </a:extLst>
          </p:cNvPr>
          <p:cNvSpPr/>
          <p:nvPr/>
        </p:nvSpPr>
        <p:spPr>
          <a:xfrm>
            <a:off x="7288551" y="5460608"/>
            <a:ext cx="308225" cy="3082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E0120E6-2954-4CF2-B7EA-B0997665ED4B}"/>
              </a:ext>
            </a:extLst>
          </p:cNvPr>
          <p:cNvSpPr txBox="1"/>
          <p:nvPr/>
        </p:nvSpPr>
        <p:spPr>
          <a:xfrm>
            <a:off x="7609725" y="546071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err="1">
                <a:solidFill>
                  <a:srgbClr val="00B0F0"/>
                </a:solidFill>
              </a:rPr>
              <a:t>Tarazed</a:t>
            </a:r>
            <a:endParaRPr lang="en-US" b="1" dirty="0">
              <a:solidFill>
                <a:srgbClr val="00B0F0"/>
              </a:solidFill>
            </a:endParaRPr>
          </a:p>
        </p:txBody>
      </p:sp>
      <p:pic>
        <p:nvPicPr>
          <p:cNvPr id="16" name="Picture 16" descr="A picture containing outdoor, night, light&#10;&#10;Description generated with very high confidence">
            <a:extLst>
              <a:ext uri="{FF2B5EF4-FFF2-40B4-BE49-F238E27FC236}">
                <a16:creationId xmlns:a16="http://schemas.microsoft.com/office/drawing/2014/main" id="{18697419-D05C-42A0-AA58-D863D282198A}"/>
              </a:ext>
            </a:extLst>
          </p:cNvPr>
          <p:cNvPicPr>
            <a:picLocks noChangeAspect="1"/>
          </p:cNvPicPr>
          <p:nvPr/>
        </p:nvPicPr>
        <p:blipFill rotWithShape="1">
          <a:blip r:embed="rId3"/>
          <a:srcRect l="30328" t="26708" r="29098" b="26087"/>
          <a:stretch/>
        </p:blipFill>
        <p:spPr>
          <a:xfrm>
            <a:off x="5682061" y="3009900"/>
            <a:ext cx="1113024" cy="850593"/>
          </a:xfrm>
          <a:prstGeom prst="rect">
            <a:avLst/>
          </a:prstGeom>
        </p:spPr>
      </p:pic>
    </p:spTree>
    <p:extLst>
      <p:ext uri="{BB962C8B-B14F-4D97-AF65-F5344CB8AC3E}">
        <p14:creationId xmlns:p14="http://schemas.microsoft.com/office/powerpoint/2010/main" val="1298579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3DB7F-7A30-4DD5-AAF5-C0B7FD4FC16F}"/>
              </a:ext>
            </a:extLst>
          </p:cNvPr>
          <p:cNvSpPr>
            <a:spLocks noGrp="1"/>
          </p:cNvSpPr>
          <p:nvPr>
            <p:ph type="title"/>
          </p:nvPr>
        </p:nvSpPr>
        <p:spPr/>
        <p:txBody>
          <a:bodyPr>
            <a:noAutofit/>
          </a:bodyPr>
          <a:lstStyle/>
          <a:p>
            <a:r>
              <a:rPr lang="en-US" sz="2400" dirty="0">
                <a:solidFill>
                  <a:srgbClr val="00B0F0"/>
                </a:solidFill>
              </a:rPr>
              <a:t>What is the elevation of the Celestial Equator in Iowa City?</a:t>
            </a:r>
          </a:p>
        </p:txBody>
      </p:sp>
      <p:sp>
        <p:nvSpPr>
          <p:cNvPr id="4" name="Text Placeholder 3">
            <a:extLst>
              <a:ext uri="{FF2B5EF4-FFF2-40B4-BE49-F238E27FC236}">
                <a16:creationId xmlns:a16="http://schemas.microsoft.com/office/drawing/2014/main" id="{CD7D4FCC-6A57-41F7-9B5F-19838A7B13EE}"/>
              </a:ext>
            </a:extLst>
          </p:cNvPr>
          <p:cNvSpPr>
            <a:spLocks noGrp="1"/>
          </p:cNvSpPr>
          <p:nvPr>
            <p:ph type="body" sz="half" idx="2"/>
          </p:nvPr>
        </p:nvSpPr>
        <p:spPr/>
        <p:txBody>
          <a:bodyPr>
            <a:normAutofit/>
          </a:bodyPr>
          <a:lstStyle/>
          <a:p>
            <a:endParaRPr lang="en-US" sz="2000" dirty="0"/>
          </a:p>
          <a:p>
            <a:r>
              <a:rPr lang="en-US" sz="2000" dirty="0"/>
              <a:t>0º</a:t>
            </a:r>
          </a:p>
          <a:p>
            <a:endParaRPr lang="en-US" sz="2000" dirty="0"/>
          </a:p>
          <a:p>
            <a:r>
              <a:rPr lang="en-US" sz="2000" dirty="0"/>
              <a:t>23.5º</a:t>
            </a:r>
          </a:p>
          <a:p>
            <a:endParaRPr lang="en-US" sz="2000" dirty="0"/>
          </a:p>
          <a:p>
            <a:r>
              <a:rPr lang="en-US" sz="2000" dirty="0"/>
              <a:t>42º</a:t>
            </a:r>
          </a:p>
          <a:p>
            <a:endParaRPr lang="en-US" sz="2000" dirty="0"/>
          </a:p>
          <a:p>
            <a:r>
              <a:rPr lang="en-US" sz="2000" dirty="0"/>
              <a:t>48º</a:t>
            </a:r>
          </a:p>
          <a:p>
            <a:endParaRPr lang="en-US" sz="2000" dirty="0"/>
          </a:p>
          <a:p>
            <a:r>
              <a:rPr lang="en-US" sz="2000" dirty="0"/>
              <a:t>90º</a:t>
            </a:r>
          </a:p>
        </p:txBody>
      </p:sp>
      <p:pic>
        <p:nvPicPr>
          <p:cNvPr id="2050" name="Picture 2" descr="https://upload.wikimedia.org/wikipedia/commons/thumb/4/47/Celestial_equator_and_ecliptic.svg/2000px-Celestial_equator_and_ecliptic.svg.png">
            <a:extLst>
              <a:ext uri="{FF2B5EF4-FFF2-40B4-BE49-F238E27FC236}">
                <a16:creationId xmlns:a16="http://schemas.microsoft.com/office/drawing/2014/main" id="{A2DF2B88-14DD-416C-9F17-3D69190A0A1C}"/>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962792" y="987425"/>
            <a:ext cx="4612991" cy="487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931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9">
            <a:extLst>
              <a:ext uri="{FF2B5EF4-FFF2-40B4-BE49-F238E27FC236}">
                <a16:creationId xmlns:a16="http://schemas.microsoft.com/office/drawing/2014/main" id="{DA8771EB-4C39-42BC-A827-8C10498314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7181" y="1219203"/>
            <a:ext cx="6565464" cy="3900658"/>
          </a:xfrm>
          <a:prstGeom prst="rect">
            <a:avLst/>
          </a:prstGeom>
        </p:spPr>
      </p:pic>
      <p:sp>
        <p:nvSpPr>
          <p:cNvPr id="2" name="Title 1">
            <a:extLst>
              <a:ext uri="{FF2B5EF4-FFF2-40B4-BE49-F238E27FC236}">
                <a16:creationId xmlns:a16="http://schemas.microsoft.com/office/drawing/2014/main" id="{ECB3DB7F-7A30-4DD5-AAF5-C0B7FD4FC16F}"/>
              </a:ext>
            </a:extLst>
          </p:cNvPr>
          <p:cNvSpPr>
            <a:spLocks noGrp="1"/>
          </p:cNvSpPr>
          <p:nvPr>
            <p:ph type="title"/>
          </p:nvPr>
        </p:nvSpPr>
        <p:spPr/>
        <p:txBody>
          <a:bodyPr>
            <a:noAutofit/>
          </a:bodyPr>
          <a:lstStyle/>
          <a:p>
            <a:r>
              <a:rPr lang="en-US" sz="2400" dirty="0">
                <a:solidFill>
                  <a:srgbClr val="00B0F0"/>
                </a:solidFill>
              </a:rPr>
              <a:t>What is the elevation of the Celestial Equator in Iowa City?</a:t>
            </a:r>
          </a:p>
        </p:txBody>
      </p:sp>
      <p:sp>
        <p:nvSpPr>
          <p:cNvPr id="4" name="Text Placeholder 3">
            <a:extLst>
              <a:ext uri="{FF2B5EF4-FFF2-40B4-BE49-F238E27FC236}">
                <a16:creationId xmlns:a16="http://schemas.microsoft.com/office/drawing/2014/main" id="{CD7D4FCC-6A57-41F7-9B5F-19838A7B13EE}"/>
              </a:ext>
            </a:extLst>
          </p:cNvPr>
          <p:cNvSpPr>
            <a:spLocks noGrp="1"/>
          </p:cNvSpPr>
          <p:nvPr>
            <p:ph type="body" sz="half" idx="2"/>
          </p:nvPr>
        </p:nvSpPr>
        <p:spPr/>
        <p:txBody>
          <a:bodyPr>
            <a:normAutofit/>
          </a:bodyPr>
          <a:lstStyle/>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48º</a:t>
            </a:r>
          </a:p>
          <a:p>
            <a:endParaRPr lang="en-US" sz="2000" dirty="0"/>
          </a:p>
          <a:p>
            <a:endParaRPr lang="en-US" sz="2000" dirty="0"/>
          </a:p>
        </p:txBody>
      </p:sp>
      <p:sp>
        <p:nvSpPr>
          <p:cNvPr id="8" name="TextBox 7">
            <a:extLst>
              <a:ext uri="{FF2B5EF4-FFF2-40B4-BE49-F238E27FC236}">
                <a16:creationId xmlns:a16="http://schemas.microsoft.com/office/drawing/2014/main" id="{C92DFE20-5126-4559-B6FC-EB2B353B3885}"/>
              </a:ext>
            </a:extLst>
          </p:cNvPr>
          <p:cNvSpPr txBox="1"/>
          <p:nvPr/>
        </p:nvSpPr>
        <p:spPr>
          <a:xfrm>
            <a:off x="5400701" y="3889745"/>
            <a:ext cx="909223" cy="338554"/>
          </a:xfrm>
          <a:prstGeom prst="rect">
            <a:avLst/>
          </a:prstGeom>
          <a:noFill/>
        </p:spPr>
        <p:txBody>
          <a:bodyPr wrap="none" rtlCol="0">
            <a:spAutoFit/>
          </a:bodyPr>
          <a:lstStyle/>
          <a:p>
            <a:r>
              <a:rPr lang="en-US" sz="1600" dirty="0"/>
              <a:t>Horizon</a:t>
            </a:r>
          </a:p>
        </p:txBody>
      </p:sp>
      <p:cxnSp>
        <p:nvCxnSpPr>
          <p:cNvPr id="9" name="Straight Arrow Connector 8">
            <a:extLst>
              <a:ext uri="{FF2B5EF4-FFF2-40B4-BE49-F238E27FC236}">
                <a16:creationId xmlns:a16="http://schemas.microsoft.com/office/drawing/2014/main" id="{5EAFD8AA-A78C-46DC-97DE-F69E546C2F47}"/>
              </a:ext>
            </a:extLst>
          </p:cNvPr>
          <p:cNvCxnSpPr>
            <a:stCxn id="8" idx="0"/>
          </p:cNvCxnSpPr>
          <p:nvPr/>
        </p:nvCxnSpPr>
        <p:spPr>
          <a:xfrm flipH="1" flipV="1">
            <a:off x="5764696" y="3609893"/>
            <a:ext cx="90617" cy="2798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E45512B6-4F4F-48CE-9B4D-BF1DA7BE6AB9}"/>
              </a:ext>
            </a:extLst>
          </p:cNvPr>
          <p:cNvCxnSpPr>
            <a:stCxn id="8" idx="2"/>
          </p:cNvCxnSpPr>
          <p:nvPr/>
        </p:nvCxnSpPr>
        <p:spPr>
          <a:xfrm flipH="1">
            <a:off x="5597718" y="4228299"/>
            <a:ext cx="257595" cy="4470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a16="http://schemas.microsoft.com/office/drawing/2014/main" id="{884940C2-6784-4005-BF02-19522317809B}"/>
              </a:ext>
            </a:extLst>
          </p:cNvPr>
          <p:cNvCxnSpPr>
            <a:stCxn id="13" idx="4"/>
          </p:cNvCxnSpPr>
          <p:nvPr/>
        </p:nvCxnSpPr>
        <p:spPr>
          <a:xfrm>
            <a:off x="8062119" y="4291684"/>
            <a:ext cx="0" cy="166915"/>
          </a:xfrm>
          <a:prstGeom prst="line">
            <a:avLst/>
          </a:prstGeom>
        </p:spPr>
        <p:style>
          <a:lnRef idx="3">
            <a:schemeClr val="accent1"/>
          </a:lnRef>
          <a:fillRef idx="0">
            <a:schemeClr val="accent1"/>
          </a:fillRef>
          <a:effectRef idx="2">
            <a:schemeClr val="accent1"/>
          </a:effectRef>
          <a:fontRef idx="minor">
            <a:schemeClr val="tx1"/>
          </a:fontRef>
        </p:style>
      </p:cxnSp>
      <p:sp>
        <p:nvSpPr>
          <p:cNvPr id="13" name="Smiley Face 12">
            <a:extLst>
              <a:ext uri="{FF2B5EF4-FFF2-40B4-BE49-F238E27FC236}">
                <a16:creationId xmlns:a16="http://schemas.microsoft.com/office/drawing/2014/main" id="{75BB9AD8-9CDF-4BB9-9197-40CA7B556624}"/>
              </a:ext>
            </a:extLst>
          </p:cNvPr>
          <p:cNvSpPr/>
          <p:nvPr/>
        </p:nvSpPr>
        <p:spPr>
          <a:xfrm>
            <a:off x="7949633" y="4088484"/>
            <a:ext cx="224972" cy="2032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452283F4-7F89-4AB2-BD41-C73AB27986B2}"/>
              </a:ext>
            </a:extLst>
          </p:cNvPr>
          <p:cNvCxnSpPr/>
          <p:nvPr/>
        </p:nvCxnSpPr>
        <p:spPr>
          <a:xfrm flipH="1">
            <a:off x="7949633" y="4458599"/>
            <a:ext cx="112486" cy="156256"/>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72213EED-C7F0-48B8-866D-187D54BD73AE}"/>
              </a:ext>
            </a:extLst>
          </p:cNvPr>
          <p:cNvCxnSpPr/>
          <p:nvPr/>
        </p:nvCxnSpPr>
        <p:spPr>
          <a:xfrm>
            <a:off x="8062119" y="4458599"/>
            <a:ext cx="112486" cy="158811"/>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1733AC3F-FFA2-43CA-B08C-AC8D7FE74898}"/>
              </a:ext>
            </a:extLst>
          </p:cNvPr>
          <p:cNvCxnSpPr/>
          <p:nvPr/>
        </p:nvCxnSpPr>
        <p:spPr>
          <a:xfrm>
            <a:off x="7949633" y="4375141"/>
            <a:ext cx="224972" cy="0"/>
          </a:xfrm>
          <a:prstGeom prst="line">
            <a:avLst/>
          </a:prstGeom>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6E439FB9-90F7-4B4F-81F1-46BF5E1702E6}"/>
              </a:ext>
            </a:extLst>
          </p:cNvPr>
          <p:cNvSpPr txBox="1"/>
          <p:nvPr/>
        </p:nvSpPr>
        <p:spPr>
          <a:xfrm>
            <a:off x="7691825" y="918746"/>
            <a:ext cx="776175" cy="338554"/>
          </a:xfrm>
          <a:prstGeom prst="rect">
            <a:avLst/>
          </a:prstGeom>
          <a:noFill/>
        </p:spPr>
        <p:txBody>
          <a:bodyPr wrap="none" rtlCol="0">
            <a:spAutoFit/>
          </a:bodyPr>
          <a:lstStyle/>
          <a:p>
            <a:r>
              <a:rPr lang="en-US" sz="1600" dirty="0"/>
              <a:t>Zenith</a:t>
            </a:r>
          </a:p>
        </p:txBody>
      </p:sp>
      <p:sp>
        <p:nvSpPr>
          <p:cNvPr id="18" name="TextBox 17">
            <a:extLst>
              <a:ext uri="{FF2B5EF4-FFF2-40B4-BE49-F238E27FC236}">
                <a16:creationId xmlns:a16="http://schemas.microsoft.com/office/drawing/2014/main" id="{8C8344D2-ED21-43FE-AF02-A246B23963A5}"/>
              </a:ext>
            </a:extLst>
          </p:cNvPr>
          <p:cNvSpPr txBox="1"/>
          <p:nvPr/>
        </p:nvSpPr>
        <p:spPr>
          <a:xfrm>
            <a:off x="5730942" y="891247"/>
            <a:ext cx="1058303" cy="338554"/>
          </a:xfrm>
          <a:prstGeom prst="rect">
            <a:avLst/>
          </a:prstGeom>
          <a:noFill/>
        </p:spPr>
        <p:txBody>
          <a:bodyPr wrap="none" rtlCol="0">
            <a:spAutoFit/>
          </a:bodyPr>
          <a:lstStyle/>
          <a:p>
            <a:r>
              <a:rPr lang="en-US" sz="1600" dirty="0"/>
              <a:t>Meridian</a:t>
            </a:r>
          </a:p>
        </p:txBody>
      </p:sp>
      <p:cxnSp>
        <p:nvCxnSpPr>
          <p:cNvPr id="19" name="Straight Arrow Connector 18">
            <a:extLst>
              <a:ext uri="{FF2B5EF4-FFF2-40B4-BE49-F238E27FC236}">
                <a16:creationId xmlns:a16="http://schemas.microsoft.com/office/drawing/2014/main" id="{1C558DC2-C356-454A-B1D2-A991851E4D27}"/>
              </a:ext>
            </a:extLst>
          </p:cNvPr>
          <p:cNvCxnSpPr>
            <a:cxnSpLocks/>
            <a:stCxn id="18" idx="2"/>
          </p:cNvCxnSpPr>
          <p:nvPr/>
        </p:nvCxnSpPr>
        <p:spPr>
          <a:xfrm>
            <a:off x="6260094" y="1229801"/>
            <a:ext cx="234508" cy="3563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37B7A99E-48F3-4108-BD39-11EB74618FC4}"/>
              </a:ext>
            </a:extLst>
          </p:cNvPr>
          <p:cNvSpPr txBox="1"/>
          <p:nvPr/>
        </p:nvSpPr>
        <p:spPr>
          <a:xfrm>
            <a:off x="4483945" y="4005418"/>
            <a:ext cx="336952" cy="338554"/>
          </a:xfrm>
          <a:prstGeom prst="rect">
            <a:avLst/>
          </a:prstGeom>
          <a:noFill/>
        </p:spPr>
        <p:txBody>
          <a:bodyPr wrap="none" rtlCol="0">
            <a:spAutoFit/>
          </a:bodyPr>
          <a:lstStyle/>
          <a:p>
            <a:r>
              <a:rPr lang="en-US" sz="1600" dirty="0"/>
              <a:t>N</a:t>
            </a:r>
          </a:p>
        </p:txBody>
      </p:sp>
      <p:sp>
        <p:nvSpPr>
          <p:cNvPr id="21" name="TextBox 20">
            <a:extLst>
              <a:ext uri="{FF2B5EF4-FFF2-40B4-BE49-F238E27FC236}">
                <a16:creationId xmlns:a16="http://schemas.microsoft.com/office/drawing/2014/main" id="{275217BE-9D0B-4A1E-AFFA-00F3A6A038D3}"/>
              </a:ext>
            </a:extLst>
          </p:cNvPr>
          <p:cNvSpPr txBox="1"/>
          <p:nvPr/>
        </p:nvSpPr>
        <p:spPr>
          <a:xfrm>
            <a:off x="7479106" y="2933317"/>
            <a:ext cx="295274" cy="338554"/>
          </a:xfrm>
          <a:prstGeom prst="rect">
            <a:avLst/>
          </a:prstGeom>
          <a:noFill/>
        </p:spPr>
        <p:txBody>
          <a:bodyPr wrap="none" rtlCol="0">
            <a:spAutoFit/>
          </a:bodyPr>
          <a:lstStyle/>
          <a:p>
            <a:r>
              <a:rPr lang="en-US" sz="1600" dirty="0"/>
              <a:t>E</a:t>
            </a:r>
          </a:p>
        </p:txBody>
      </p:sp>
      <p:sp>
        <p:nvSpPr>
          <p:cNvPr id="22" name="TextBox 21">
            <a:extLst>
              <a:ext uri="{FF2B5EF4-FFF2-40B4-BE49-F238E27FC236}">
                <a16:creationId xmlns:a16="http://schemas.microsoft.com/office/drawing/2014/main" id="{6149A3DA-47DF-4903-B21F-A694BDD58FE9}"/>
              </a:ext>
            </a:extLst>
          </p:cNvPr>
          <p:cNvSpPr txBox="1"/>
          <p:nvPr/>
        </p:nvSpPr>
        <p:spPr>
          <a:xfrm>
            <a:off x="8289745" y="5103936"/>
            <a:ext cx="381836" cy="338554"/>
          </a:xfrm>
          <a:prstGeom prst="rect">
            <a:avLst/>
          </a:prstGeom>
          <a:noFill/>
        </p:spPr>
        <p:txBody>
          <a:bodyPr wrap="none" rtlCol="0">
            <a:spAutoFit/>
          </a:bodyPr>
          <a:lstStyle/>
          <a:p>
            <a:r>
              <a:rPr lang="en-US" sz="1600" dirty="0"/>
              <a:t>W</a:t>
            </a:r>
          </a:p>
        </p:txBody>
      </p:sp>
      <p:sp>
        <p:nvSpPr>
          <p:cNvPr id="26" name="TextBox 25">
            <a:extLst>
              <a:ext uri="{FF2B5EF4-FFF2-40B4-BE49-F238E27FC236}">
                <a16:creationId xmlns:a16="http://schemas.microsoft.com/office/drawing/2014/main" id="{73CF9516-7321-4F29-BD59-B251E8E84FC9}"/>
              </a:ext>
            </a:extLst>
          </p:cNvPr>
          <p:cNvSpPr txBox="1"/>
          <p:nvPr/>
        </p:nvSpPr>
        <p:spPr>
          <a:xfrm>
            <a:off x="11344296" y="4005418"/>
            <a:ext cx="287258" cy="338554"/>
          </a:xfrm>
          <a:prstGeom prst="rect">
            <a:avLst/>
          </a:prstGeom>
          <a:noFill/>
        </p:spPr>
        <p:txBody>
          <a:bodyPr wrap="none" rtlCol="0">
            <a:spAutoFit/>
          </a:bodyPr>
          <a:lstStyle/>
          <a:p>
            <a:r>
              <a:rPr lang="en-US" sz="1600" dirty="0"/>
              <a:t>S</a:t>
            </a:r>
          </a:p>
        </p:txBody>
      </p:sp>
      <p:sp>
        <p:nvSpPr>
          <p:cNvPr id="27" name="Arc 26">
            <a:extLst>
              <a:ext uri="{FF2B5EF4-FFF2-40B4-BE49-F238E27FC236}">
                <a16:creationId xmlns:a16="http://schemas.microsoft.com/office/drawing/2014/main" id="{E4F21AA9-2FC1-4D9A-ACA6-7478CDC9392C}"/>
              </a:ext>
            </a:extLst>
          </p:cNvPr>
          <p:cNvSpPr/>
          <p:nvPr/>
        </p:nvSpPr>
        <p:spPr>
          <a:xfrm>
            <a:off x="7941716" y="3660658"/>
            <a:ext cx="918974" cy="1058851"/>
          </a:xfrm>
          <a:prstGeom prst="arc">
            <a:avLst>
              <a:gd name="adj1" fmla="val 17190259"/>
              <a:gd name="adj2" fmla="val 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5390AE87-3A3E-409B-A97B-5418B60D5958}"/>
              </a:ext>
            </a:extLst>
          </p:cNvPr>
          <p:cNvSpPr txBox="1"/>
          <p:nvPr/>
        </p:nvSpPr>
        <p:spPr>
          <a:xfrm>
            <a:off x="8338919" y="3827561"/>
            <a:ext cx="449162" cy="307777"/>
          </a:xfrm>
          <a:prstGeom prst="rect">
            <a:avLst/>
          </a:prstGeom>
          <a:noFill/>
        </p:spPr>
        <p:txBody>
          <a:bodyPr wrap="none" rtlCol="0">
            <a:spAutoFit/>
          </a:bodyPr>
          <a:lstStyle/>
          <a:p>
            <a:r>
              <a:rPr lang="en-US" sz="1400" dirty="0"/>
              <a:t>48º</a:t>
            </a:r>
          </a:p>
        </p:txBody>
      </p:sp>
    </p:spTree>
    <p:extLst>
      <p:ext uri="{BB962C8B-B14F-4D97-AF65-F5344CB8AC3E}">
        <p14:creationId xmlns:p14="http://schemas.microsoft.com/office/powerpoint/2010/main" val="2974221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7FF5A-9A1C-4E68-A2FA-525D9C43503B}"/>
              </a:ext>
            </a:extLst>
          </p:cNvPr>
          <p:cNvSpPr>
            <a:spLocks noGrp="1"/>
          </p:cNvSpPr>
          <p:nvPr>
            <p:ph type="title"/>
          </p:nvPr>
        </p:nvSpPr>
        <p:spPr/>
        <p:txBody>
          <a:bodyPr>
            <a:noAutofit/>
          </a:bodyPr>
          <a:lstStyle/>
          <a:p>
            <a:r>
              <a:rPr lang="en-US" sz="2400" dirty="0">
                <a:solidFill>
                  <a:srgbClr val="00B0F0"/>
                </a:solidFill>
              </a:rPr>
              <a:t>What is, approximately, the angular size of the full moon?</a:t>
            </a:r>
          </a:p>
        </p:txBody>
      </p:sp>
      <p:sp>
        <p:nvSpPr>
          <p:cNvPr id="4" name="Text Placeholder 3">
            <a:extLst>
              <a:ext uri="{FF2B5EF4-FFF2-40B4-BE49-F238E27FC236}">
                <a16:creationId xmlns:a16="http://schemas.microsoft.com/office/drawing/2014/main" id="{2F19239A-9B73-4C09-8AF4-8B9D2405964B}"/>
              </a:ext>
            </a:extLst>
          </p:cNvPr>
          <p:cNvSpPr>
            <a:spLocks noGrp="1"/>
          </p:cNvSpPr>
          <p:nvPr>
            <p:ph type="body" sz="half" idx="2"/>
          </p:nvPr>
        </p:nvSpPr>
        <p:spPr/>
        <p:txBody>
          <a:bodyPr>
            <a:normAutofit/>
          </a:bodyPr>
          <a:lstStyle/>
          <a:p>
            <a:endParaRPr lang="en-US" sz="2000" dirty="0"/>
          </a:p>
          <a:p>
            <a:r>
              <a:rPr lang="en-US" sz="2000" dirty="0"/>
              <a:t>1˚</a:t>
            </a:r>
          </a:p>
          <a:p>
            <a:endParaRPr lang="en-US" sz="2000" dirty="0"/>
          </a:p>
          <a:p>
            <a:r>
              <a:rPr lang="en-US" sz="2000" dirty="0"/>
              <a:t>5˚</a:t>
            </a:r>
          </a:p>
          <a:p>
            <a:endParaRPr lang="en-US" sz="2000" dirty="0"/>
          </a:p>
          <a:p>
            <a:r>
              <a:rPr lang="en-US" sz="2000" dirty="0"/>
              <a:t>10˚</a:t>
            </a:r>
          </a:p>
          <a:p>
            <a:endParaRPr lang="en-US" sz="2000" dirty="0"/>
          </a:p>
          <a:p>
            <a:r>
              <a:rPr lang="en-US" sz="2000" dirty="0"/>
              <a:t>15˚</a:t>
            </a:r>
          </a:p>
          <a:p>
            <a:endParaRPr lang="en-US" sz="2000" dirty="0"/>
          </a:p>
          <a:p>
            <a:r>
              <a:rPr lang="en-US" sz="2000" dirty="0"/>
              <a:t>25˚</a:t>
            </a:r>
          </a:p>
        </p:txBody>
      </p:sp>
      <p:pic>
        <p:nvPicPr>
          <p:cNvPr id="1026" name="Picture 2" descr="https://img.purch.com/w/660/aHR0cDovL3d3dy5zcGFjZS5jb20vaW1hZ2VzL2kvMDAwLzA1My8zOTUvb3JpZ2luYWwvc3VwZXJtb29uLWZlcm5hbmRvLXJvcXVlbC10b3JyZXMtcHVlcnRvLXJpY28uanBn">
            <a:extLst>
              <a:ext uri="{FF2B5EF4-FFF2-40B4-BE49-F238E27FC236}">
                <a16:creationId xmlns:a16="http://schemas.microsoft.com/office/drawing/2014/main" id="{13F43208-350A-43A6-B682-DC88E574F1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109662"/>
            <a:ext cx="61722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130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7FF5A-9A1C-4E68-A2FA-525D9C43503B}"/>
              </a:ext>
            </a:extLst>
          </p:cNvPr>
          <p:cNvSpPr>
            <a:spLocks noGrp="1"/>
          </p:cNvSpPr>
          <p:nvPr>
            <p:ph type="title"/>
          </p:nvPr>
        </p:nvSpPr>
        <p:spPr/>
        <p:txBody>
          <a:bodyPr>
            <a:noAutofit/>
          </a:bodyPr>
          <a:lstStyle/>
          <a:p>
            <a:r>
              <a:rPr lang="en-US" sz="2400" dirty="0">
                <a:solidFill>
                  <a:srgbClr val="00B0F0"/>
                </a:solidFill>
              </a:rPr>
              <a:t>What is, approximately, the angular size of the full moon?</a:t>
            </a:r>
          </a:p>
        </p:txBody>
      </p:sp>
      <p:sp>
        <p:nvSpPr>
          <p:cNvPr id="4" name="Text Placeholder 3">
            <a:extLst>
              <a:ext uri="{FF2B5EF4-FFF2-40B4-BE49-F238E27FC236}">
                <a16:creationId xmlns:a16="http://schemas.microsoft.com/office/drawing/2014/main" id="{2F19239A-9B73-4C09-8AF4-8B9D2405964B}"/>
              </a:ext>
            </a:extLst>
          </p:cNvPr>
          <p:cNvSpPr>
            <a:spLocks noGrp="1"/>
          </p:cNvSpPr>
          <p:nvPr>
            <p:ph type="body" sz="half" idx="2"/>
          </p:nvPr>
        </p:nvSpPr>
        <p:spPr/>
        <p:txBody>
          <a:bodyPr>
            <a:normAutofit/>
          </a:bodyPr>
          <a:lstStyle/>
          <a:p>
            <a:endParaRPr lang="en-US" sz="2000" dirty="0"/>
          </a:p>
          <a:p>
            <a:r>
              <a:rPr lang="en-US" sz="2000" dirty="0"/>
              <a:t>1˚</a:t>
            </a:r>
          </a:p>
        </p:txBody>
      </p:sp>
      <p:pic>
        <p:nvPicPr>
          <p:cNvPr id="7" name="Content Placeholder 5">
            <a:extLst>
              <a:ext uri="{FF2B5EF4-FFF2-40B4-BE49-F238E27FC236}">
                <a16:creationId xmlns:a16="http://schemas.microsoft.com/office/drawing/2014/main" id="{83B2E774-6995-471C-9A3F-2F584B8D7C17}"/>
              </a:ext>
            </a:extLst>
          </p:cNvPr>
          <p:cNvPicPr>
            <a:picLocks noGrp="1" noChangeAspect="1"/>
          </p:cNvPicPr>
          <p:nvPr>
            <p:ph idx="1"/>
          </p:nvPr>
        </p:nvPicPr>
        <p:blipFill>
          <a:blip r:embed="rId2"/>
          <a:stretch>
            <a:fillRect/>
          </a:stretch>
        </p:blipFill>
        <p:spPr>
          <a:xfrm>
            <a:off x="6037035" y="987425"/>
            <a:ext cx="4464506" cy="4873625"/>
          </a:xfrm>
        </p:spPr>
      </p:pic>
      <p:cxnSp>
        <p:nvCxnSpPr>
          <p:cNvPr id="10" name="Straight Arrow Connector 9">
            <a:extLst>
              <a:ext uri="{FF2B5EF4-FFF2-40B4-BE49-F238E27FC236}">
                <a16:creationId xmlns:a16="http://schemas.microsoft.com/office/drawing/2014/main" id="{B9E9DD6B-5300-465C-A22E-314DEA1BB12D}"/>
              </a:ext>
            </a:extLst>
          </p:cNvPr>
          <p:cNvCxnSpPr>
            <a:cxnSpLocks/>
          </p:cNvCxnSpPr>
          <p:nvPr/>
        </p:nvCxnSpPr>
        <p:spPr>
          <a:xfrm>
            <a:off x="6480629" y="2101850"/>
            <a:ext cx="2750457" cy="3174093"/>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4918C511-B646-4067-A5AA-9960413BC37A}"/>
              </a:ext>
            </a:extLst>
          </p:cNvPr>
          <p:cNvSpPr txBox="1"/>
          <p:nvPr/>
        </p:nvSpPr>
        <p:spPr>
          <a:xfrm>
            <a:off x="7443565" y="3688896"/>
            <a:ext cx="412292" cy="400110"/>
          </a:xfrm>
          <a:prstGeom prst="rect">
            <a:avLst/>
          </a:prstGeom>
          <a:noFill/>
        </p:spPr>
        <p:txBody>
          <a:bodyPr wrap="none" rtlCol="0">
            <a:spAutoFit/>
          </a:bodyPr>
          <a:lstStyle/>
          <a:p>
            <a:r>
              <a:rPr lang="en-US" sz="2000" dirty="0">
                <a:solidFill>
                  <a:srgbClr val="92D050"/>
                </a:solidFill>
              </a:rPr>
              <a:t>3˚</a:t>
            </a:r>
          </a:p>
        </p:txBody>
      </p:sp>
      <p:cxnSp>
        <p:nvCxnSpPr>
          <p:cNvPr id="13" name="Straight Arrow Connector 12">
            <a:extLst>
              <a:ext uri="{FF2B5EF4-FFF2-40B4-BE49-F238E27FC236}">
                <a16:creationId xmlns:a16="http://schemas.microsoft.com/office/drawing/2014/main" id="{AA0BEFA4-394C-4657-A412-4387F360258A}"/>
              </a:ext>
            </a:extLst>
          </p:cNvPr>
          <p:cNvCxnSpPr>
            <a:cxnSpLocks/>
          </p:cNvCxnSpPr>
          <p:nvPr/>
        </p:nvCxnSpPr>
        <p:spPr>
          <a:xfrm>
            <a:off x="9093200" y="2155371"/>
            <a:ext cx="0" cy="841829"/>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FE7F04A3-57E7-4A60-9EA0-BAA51514DDAB}"/>
              </a:ext>
            </a:extLst>
          </p:cNvPr>
          <p:cNvSpPr txBox="1"/>
          <p:nvPr/>
        </p:nvSpPr>
        <p:spPr>
          <a:xfrm>
            <a:off x="9489732" y="2376230"/>
            <a:ext cx="482824" cy="400110"/>
          </a:xfrm>
          <a:prstGeom prst="rect">
            <a:avLst/>
          </a:prstGeom>
          <a:noFill/>
        </p:spPr>
        <p:txBody>
          <a:bodyPr wrap="none" rtlCol="0">
            <a:spAutoFit/>
          </a:bodyPr>
          <a:lstStyle/>
          <a:p>
            <a:r>
              <a:rPr lang="en-US" sz="2000" dirty="0">
                <a:solidFill>
                  <a:schemeClr val="accent2"/>
                </a:solidFill>
              </a:rPr>
              <a:t>½˚</a:t>
            </a:r>
          </a:p>
        </p:txBody>
      </p:sp>
    </p:spTree>
    <p:extLst>
      <p:ext uri="{BB962C8B-B14F-4D97-AF65-F5344CB8AC3E}">
        <p14:creationId xmlns:p14="http://schemas.microsoft.com/office/powerpoint/2010/main" val="2668446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Image result for magellanic clouds">
            <a:extLst>
              <a:ext uri="{FF2B5EF4-FFF2-40B4-BE49-F238E27FC236}">
                <a16:creationId xmlns:a16="http://schemas.microsoft.com/office/drawing/2014/main" id="{38DA788C-985B-48D1-BA5C-5D4665195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7838"/>
            <a:ext cx="12192000" cy="59007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6E39C1-C72F-4992-BFFC-DFE00118A752}"/>
              </a:ext>
            </a:extLst>
          </p:cNvPr>
          <p:cNvSpPr txBox="1"/>
          <p:nvPr/>
        </p:nvSpPr>
        <p:spPr>
          <a:xfrm>
            <a:off x="1058133" y="3896365"/>
            <a:ext cx="747320" cy="707886"/>
          </a:xfrm>
          <a:prstGeom prst="rect">
            <a:avLst/>
          </a:prstGeom>
          <a:noFill/>
        </p:spPr>
        <p:txBody>
          <a:bodyPr wrap="none" rtlCol="0">
            <a:spAutoFit/>
          </a:bodyPr>
          <a:lstStyle/>
          <a:p>
            <a:pPr algn="ctr"/>
            <a:r>
              <a:rPr lang="en-US" sz="2000" dirty="0">
                <a:solidFill>
                  <a:srgbClr val="00B0F0"/>
                </a:solidFill>
              </a:rPr>
              <a:t>LMC</a:t>
            </a:r>
          </a:p>
          <a:p>
            <a:pPr algn="ctr"/>
            <a:r>
              <a:rPr lang="en-US" sz="2000" dirty="0">
                <a:solidFill>
                  <a:srgbClr val="00B0F0"/>
                </a:solidFill>
              </a:rPr>
              <a:t>10˚</a:t>
            </a:r>
          </a:p>
        </p:txBody>
      </p:sp>
      <p:sp>
        <p:nvSpPr>
          <p:cNvPr id="4" name="TextBox 3">
            <a:extLst>
              <a:ext uri="{FF2B5EF4-FFF2-40B4-BE49-F238E27FC236}">
                <a16:creationId xmlns:a16="http://schemas.microsoft.com/office/drawing/2014/main" id="{AAA520C2-F873-49EE-A068-38E99F9F1973}"/>
              </a:ext>
            </a:extLst>
          </p:cNvPr>
          <p:cNvSpPr txBox="1"/>
          <p:nvPr/>
        </p:nvSpPr>
        <p:spPr>
          <a:xfrm>
            <a:off x="1612978" y="2819319"/>
            <a:ext cx="756938" cy="707886"/>
          </a:xfrm>
          <a:prstGeom prst="rect">
            <a:avLst/>
          </a:prstGeom>
          <a:noFill/>
        </p:spPr>
        <p:txBody>
          <a:bodyPr wrap="none" rtlCol="0">
            <a:spAutoFit/>
          </a:bodyPr>
          <a:lstStyle/>
          <a:p>
            <a:pPr algn="ctr"/>
            <a:r>
              <a:rPr lang="en-US" sz="2000" dirty="0">
                <a:solidFill>
                  <a:srgbClr val="92D050"/>
                </a:solidFill>
              </a:rPr>
              <a:t>SMC</a:t>
            </a:r>
          </a:p>
          <a:p>
            <a:pPr algn="ctr"/>
            <a:r>
              <a:rPr lang="en-US" sz="2000" dirty="0">
                <a:solidFill>
                  <a:srgbClr val="92D050"/>
                </a:solidFill>
              </a:rPr>
              <a:t>5˚</a:t>
            </a:r>
          </a:p>
        </p:txBody>
      </p:sp>
    </p:spTree>
    <p:extLst>
      <p:ext uri="{BB962C8B-B14F-4D97-AF65-F5344CB8AC3E}">
        <p14:creationId xmlns:p14="http://schemas.microsoft.com/office/powerpoint/2010/main" val="2225152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098" name="Picture 2" descr="http://twanight.org/newTWAN/photos/3004052.jpg">
            <a:extLst>
              <a:ext uri="{FF2B5EF4-FFF2-40B4-BE49-F238E27FC236}">
                <a16:creationId xmlns:a16="http://schemas.microsoft.com/office/drawing/2014/main" id="{3EC8426E-4A04-47A2-9C2B-B5515AA89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355" y="0"/>
            <a:ext cx="1106129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FAE8016-2F0F-4B16-993F-F4BB515F6C38}"/>
              </a:ext>
            </a:extLst>
          </p:cNvPr>
          <p:cNvSpPr txBox="1"/>
          <p:nvPr/>
        </p:nvSpPr>
        <p:spPr>
          <a:xfrm>
            <a:off x="6096000" y="4649400"/>
            <a:ext cx="747320" cy="707886"/>
          </a:xfrm>
          <a:prstGeom prst="rect">
            <a:avLst/>
          </a:prstGeom>
          <a:noFill/>
        </p:spPr>
        <p:txBody>
          <a:bodyPr wrap="none" rtlCol="0">
            <a:spAutoFit/>
          </a:bodyPr>
          <a:lstStyle/>
          <a:p>
            <a:pPr algn="ctr"/>
            <a:r>
              <a:rPr lang="en-US" sz="2000" dirty="0">
                <a:solidFill>
                  <a:srgbClr val="00B0F0"/>
                </a:solidFill>
              </a:rPr>
              <a:t>LMC</a:t>
            </a:r>
          </a:p>
          <a:p>
            <a:pPr algn="ctr"/>
            <a:r>
              <a:rPr lang="en-US" sz="2000" dirty="0">
                <a:solidFill>
                  <a:srgbClr val="00B0F0"/>
                </a:solidFill>
              </a:rPr>
              <a:t>10˚</a:t>
            </a:r>
          </a:p>
        </p:txBody>
      </p:sp>
      <p:cxnSp>
        <p:nvCxnSpPr>
          <p:cNvPr id="4" name="Straight Arrow Connector 3">
            <a:extLst>
              <a:ext uri="{FF2B5EF4-FFF2-40B4-BE49-F238E27FC236}">
                <a16:creationId xmlns:a16="http://schemas.microsoft.com/office/drawing/2014/main" id="{2438BABB-0DA6-4807-BD00-057C258C443B}"/>
              </a:ext>
            </a:extLst>
          </p:cNvPr>
          <p:cNvCxnSpPr/>
          <p:nvPr/>
        </p:nvCxnSpPr>
        <p:spPr>
          <a:xfrm flipH="1">
            <a:off x="4625788" y="2136161"/>
            <a:ext cx="1367758" cy="998925"/>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6" name="TextBox 5">
            <a:extLst>
              <a:ext uri="{FF2B5EF4-FFF2-40B4-BE49-F238E27FC236}">
                <a16:creationId xmlns:a16="http://schemas.microsoft.com/office/drawing/2014/main" id="{584D2ADE-005E-4204-A46A-62767CCCCF14}"/>
              </a:ext>
            </a:extLst>
          </p:cNvPr>
          <p:cNvSpPr txBox="1"/>
          <p:nvPr/>
        </p:nvSpPr>
        <p:spPr>
          <a:xfrm>
            <a:off x="6294932" y="2328262"/>
            <a:ext cx="1096775" cy="1015663"/>
          </a:xfrm>
          <a:prstGeom prst="rect">
            <a:avLst/>
          </a:prstGeom>
          <a:noFill/>
        </p:spPr>
        <p:txBody>
          <a:bodyPr wrap="none" rtlCol="0">
            <a:spAutoFit/>
          </a:bodyPr>
          <a:lstStyle/>
          <a:p>
            <a:pPr algn="ctr"/>
            <a:r>
              <a:rPr lang="en-US" sz="2000" dirty="0">
                <a:solidFill>
                  <a:srgbClr val="92D050"/>
                </a:solidFill>
              </a:rPr>
              <a:t>Gum </a:t>
            </a:r>
          </a:p>
          <a:p>
            <a:pPr algn="ctr"/>
            <a:r>
              <a:rPr lang="en-US" sz="2000" dirty="0">
                <a:solidFill>
                  <a:srgbClr val="92D050"/>
                </a:solidFill>
              </a:rPr>
              <a:t>Nebula</a:t>
            </a:r>
          </a:p>
          <a:p>
            <a:pPr algn="ctr"/>
            <a:r>
              <a:rPr lang="en-US" sz="2000" dirty="0">
                <a:solidFill>
                  <a:srgbClr val="92D050"/>
                </a:solidFill>
              </a:rPr>
              <a:t>40˚</a:t>
            </a:r>
          </a:p>
        </p:txBody>
      </p:sp>
    </p:spTree>
    <p:extLst>
      <p:ext uri="{BB962C8B-B14F-4D97-AF65-F5344CB8AC3E}">
        <p14:creationId xmlns:p14="http://schemas.microsoft.com/office/powerpoint/2010/main" val="3438864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E933-8928-4C2A-8BBB-6D380992AAB0}"/>
              </a:ext>
            </a:extLst>
          </p:cNvPr>
          <p:cNvSpPr>
            <a:spLocks noGrp="1"/>
          </p:cNvSpPr>
          <p:nvPr>
            <p:ph type="title"/>
          </p:nvPr>
        </p:nvSpPr>
        <p:spPr/>
        <p:txBody>
          <a:bodyPr>
            <a:noAutofit/>
          </a:bodyPr>
          <a:lstStyle/>
          <a:p>
            <a:r>
              <a:rPr lang="en-US" sz="2400" dirty="0">
                <a:solidFill>
                  <a:srgbClr val="00B0F0"/>
                </a:solidFill>
              </a:rPr>
              <a:t>Which of the following asterisms (</a:t>
            </a:r>
            <a:r>
              <a:rPr lang="en-US" sz="2400" i="1" dirty="0">
                <a:solidFill>
                  <a:srgbClr val="00B0F0"/>
                </a:solidFill>
              </a:rPr>
              <a:t>star patterns</a:t>
            </a:r>
            <a:r>
              <a:rPr lang="en-US" sz="2400" dirty="0">
                <a:solidFill>
                  <a:srgbClr val="00B0F0"/>
                </a:solidFill>
              </a:rPr>
              <a:t>) is located next to Orion?</a:t>
            </a:r>
          </a:p>
        </p:txBody>
      </p:sp>
      <p:sp>
        <p:nvSpPr>
          <p:cNvPr id="4" name="Text Placeholder 3">
            <a:extLst>
              <a:ext uri="{FF2B5EF4-FFF2-40B4-BE49-F238E27FC236}">
                <a16:creationId xmlns:a16="http://schemas.microsoft.com/office/drawing/2014/main" id="{C716BC46-549E-42D1-828B-DD614B2A1711}"/>
              </a:ext>
            </a:extLst>
          </p:cNvPr>
          <p:cNvSpPr>
            <a:spLocks noGrp="1"/>
          </p:cNvSpPr>
          <p:nvPr>
            <p:ph type="body" sz="half" idx="2"/>
          </p:nvPr>
        </p:nvSpPr>
        <p:spPr/>
        <p:txBody>
          <a:bodyPr>
            <a:normAutofit/>
          </a:bodyPr>
          <a:lstStyle/>
          <a:p>
            <a:endParaRPr lang="en-US" sz="2000" dirty="0"/>
          </a:p>
          <a:p>
            <a:endParaRPr lang="en-US" sz="2000" dirty="0"/>
          </a:p>
          <a:p>
            <a:r>
              <a:rPr lang="en-US" sz="2000" dirty="0"/>
              <a:t>Spring Triangle</a:t>
            </a:r>
          </a:p>
          <a:p>
            <a:endParaRPr lang="en-US" sz="2000" dirty="0"/>
          </a:p>
          <a:p>
            <a:r>
              <a:rPr lang="en-US" sz="2000" dirty="0"/>
              <a:t>Summer Triangle</a:t>
            </a:r>
          </a:p>
          <a:p>
            <a:endParaRPr lang="en-US" sz="2000" dirty="0"/>
          </a:p>
          <a:p>
            <a:r>
              <a:rPr lang="en-US" sz="2000" dirty="0"/>
              <a:t>Winter Triangle</a:t>
            </a:r>
          </a:p>
          <a:p>
            <a:endParaRPr lang="en-US" sz="2000" dirty="0"/>
          </a:p>
          <a:p>
            <a:r>
              <a:rPr lang="en-US" sz="2000" dirty="0"/>
              <a:t>Northern Cross</a:t>
            </a:r>
          </a:p>
        </p:txBody>
      </p:sp>
      <p:pic>
        <p:nvPicPr>
          <p:cNvPr id="8" name="Picture 8" descr="A picture containing water&#10;&#10;Description generated with high confidence">
            <a:extLst>
              <a:ext uri="{FF2B5EF4-FFF2-40B4-BE49-F238E27FC236}">
                <a16:creationId xmlns:a16="http://schemas.microsoft.com/office/drawing/2014/main" id="{D9A291BE-F8FC-4BD2-9016-01EA0C99FF37}"/>
              </a:ext>
            </a:extLst>
          </p:cNvPr>
          <p:cNvPicPr>
            <a:picLocks noChangeAspect="1"/>
          </p:cNvPicPr>
          <p:nvPr/>
        </p:nvPicPr>
        <p:blipFill>
          <a:blip r:embed="rId2"/>
          <a:stretch>
            <a:fillRect/>
          </a:stretch>
        </p:blipFill>
        <p:spPr>
          <a:xfrm>
            <a:off x="6513816" y="1133127"/>
            <a:ext cx="4070278" cy="4274960"/>
          </a:xfrm>
          <a:prstGeom prst="rect">
            <a:avLst/>
          </a:prstGeom>
        </p:spPr>
      </p:pic>
    </p:spTree>
    <p:extLst>
      <p:ext uri="{BB962C8B-B14F-4D97-AF65-F5344CB8AC3E}">
        <p14:creationId xmlns:p14="http://schemas.microsoft.com/office/powerpoint/2010/main" val="1894388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E933-8928-4C2A-8BBB-6D380992AAB0}"/>
              </a:ext>
            </a:extLst>
          </p:cNvPr>
          <p:cNvSpPr>
            <a:spLocks noGrp="1"/>
          </p:cNvSpPr>
          <p:nvPr>
            <p:ph type="title"/>
          </p:nvPr>
        </p:nvSpPr>
        <p:spPr/>
        <p:txBody>
          <a:bodyPr>
            <a:normAutofit/>
          </a:bodyPr>
          <a:lstStyle/>
          <a:p>
            <a:r>
              <a:rPr lang="en-US" sz="2400" dirty="0">
                <a:solidFill>
                  <a:srgbClr val="00B0F0"/>
                </a:solidFill>
              </a:rPr>
              <a:t>Which of the following asterisms is located next to Orion?</a:t>
            </a:r>
          </a:p>
        </p:txBody>
      </p:sp>
      <p:sp>
        <p:nvSpPr>
          <p:cNvPr id="4" name="Text Placeholder 3">
            <a:extLst>
              <a:ext uri="{FF2B5EF4-FFF2-40B4-BE49-F238E27FC236}">
                <a16:creationId xmlns:a16="http://schemas.microsoft.com/office/drawing/2014/main" id="{C716BC46-549E-42D1-828B-DD614B2A1711}"/>
              </a:ext>
            </a:extLst>
          </p:cNvPr>
          <p:cNvSpPr>
            <a:spLocks noGrp="1"/>
          </p:cNvSpPr>
          <p:nvPr>
            <p:ph type="body" sz="half" idx="2"/>
          </p:nvPr>
        </p:nvSpPr>
        <p:spPr/>
        <p:txBody>
          <a:bodyPr>
            <a:normAutofit/>
          </a:bodyPr>
          <a:lstStyle/>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Winter Triangle</a:t>
            </a:r>
          </a:p>
        </p:txBody>
      </p:sp>
      <p:pic>
        <p:nvPicPr>
          <p:cNvPr id="1026" name="Picture 2" descr="Image may contain: night, sky and outdoor">
            <a:extLst>
              <a:ext uri="{FF2B5EF4-FFF2-40B4-BE49-F238E27FC236}">
                <a16:creationId xmlns:a16="http://schemas.microsoft.com/office/drawing/2014/main" id="{8447D735-8D7C-4229-AFFC-8566EA89C7D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32475" y="987425"/>
            <a:ext cx="4873625" cy="48736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7186FB8-994B-468F-BBC3-AE83C4612A13}"/>
              </a:ext>
            </a:extLst>
          </p:cNvPr>
          <p:cNvSpPr txBox="1"/>
          <p:nvPr/>
        </p:nvSpPr>
        <p:spPr>
          <a:xfrm>
            <a:off x="7427092" y="3365046"/>
            <a:ext cx="638316" cy="338554"/>
          </a:xfrm>
          <a:prstGeom prst="rect">
            <a:avLst/>
          </a:prstGeom>
          <a:noFill/>
        </p:spPr>
        <p:txBody>
          <a:bodyPr wrap="none" rtlCol="0">
            <a:spAutoFit/>
          </a:bodyPr>
          <a:lstStyle/>
          <a:p>
            <a:pPr algn="r"/>
            <a:r>
              <a:rPr lang="en-US" sz="1600" dirty="0">
                <a:solidFill>
                  <a:schemeClr val="accent2"/>
                </a:solidFill>
              </a:rPr>
              <a:t>Sirius</a:t>
            </a:r>
          </a:p>
        </p:txBody>
      </p:sp>
      <p:sp>
        <p:nvSpPr>
          <p:cNvPr id="6" name="TextBox 5">
            <a:extLst>
              <a:ext uri="{FF2B5EF4-FFF2-40B4-BE49-F238E27FC236}">
                <a16:creationId xmlns:a16="http://schemas.microsoft.com/office/drawing/2014/main" id="{37CB07D9-BC0F-4BDE-BFA6-FDBC00C2DA00}"/>
              </a:ext>
            </a:extLst>
          </p:cNvPr>
          <p:cNvSpPr txBox="1"/>
          <p:nvPr/>
        </p:nvSpPr>
        <p:spPr>
          <a:xfrm>
            <a:off x="10707644" y="2163894"/>
            <a:ext cx="1289135" cy="338554"/>
          </a:xfrm>
          <a:prstGeom prst="rect">
            <a:avLst/>
          </a:prstGeom>
          <a:noFill/>
        </p:spPr>
        <p:txBody>
          <a:bodyPr wrap="none" rtlCol="0">
            <a:spAutoFit/>
          </a:bodyPr>
          <a:lstStyle/>
          <a:p>
            <a:r>
              <a:rPr lang="en-US" sz="1600" dirty="0">
                <a:solidFill>
                  <a:schemeClr val="accent2"/>
                </a:solidFill>
              </a:rPr>
              <a:t>Betelgeuse</a:t>
            </a:r>
          </a:p>
        </p:txBody>
      </p:sp>
      <p:sp>
        <p:nvSpPr>
          <p:cNvPr id="7" name="TextBox 6">
            <a:extLst>
              <a:ext uri="{FF2B5EF4-FFF2-40B4-BE49-F238E27FC236}">
                <a16:creationId xmlns:a16="http://schemas.microsoft.com/office/drawing/2014/main" id="{8458242F-7C4C-4297-95F3-812C8D8DE226}"/>
              </a:ext>
            </a:extLst>
          </p:cNvPr>
          <p:cNvSpPr txBox="1"/>
          <p:nvPr/>
        </p:nvSpPr>
        <p:spPr>
          <a:xfrm>
            <a:off x="7058401" y="1088023"/>
            <a:ext cx="1007007" cy="338554"/>
          </a:xfrm>
          <a:prstGeom prst="rect">
            <a:avLst/>
          </a:prstGeom>
          <a:noFill/>
        </p:spPr>
        <p:txBody>
          <a:bodyPr wrap="none" rtlCol="0">
            <a:spAutoFit/>
          </a:bodyPr>
          <a:lstStyle/>
          <a:p>
            <a:pPr algn="r"/>
            <a:r>
              <a:rPr lang="en-US" sz="1600" dirty="0">
                <a:solidFill>
                  <a:schemeClr val="accent2"/>
                </a:solidFill>
              </a:rPr>
              <a:t>Procyon</a:t>
            </a:r>
          </a:p>
        </p:txBody>
      </p:sp>
      <p:sp>
        <p:nvSpPr>
          <p:cNvPr id="11" name="TextBox 10">
            <a:extLst>
              <a:ext uri="{FF2B5EF4-FFF2-40B4-BE49-F238E27FC236}">
                <a16:creationId xmlns:a16="http://schemas.microsoft.com/office/drawing/2014/main" id="{D04B049B-9F0C-48E1-B305-64B2B3A97BD3}"/>
              </a:ext>
            </a:extLst>
          </p:cNvPr>
          <p:cNvSpPr txBox="1"/>
          <p:nvPr/>
        </p:nvSpPr>
        <p:spPr>
          <a:xfrm>
            <a:off x="7006762" y="5961648"/>
            <a:ext cx="2525050" cy="307777"/>
          </a:xfrm>
          <a:prstGeom prst="rect">
            <a:avLst/>
          </a:prstGeom>
          <a:noFill/>
        </p:spPr>
        <p:txBody>
          <a:bodyPr wrap="none" rtlCol="0">
            <a:spAutoFit/>
          </a:bodyPr>
          <a:lstStyle/>
          <a:p>
            <a:r>
              <a:rPr lang="en-US" sz="1400" dirty="0"/>
              <a:t>Photo Credit: </a:t>
            </a:r>
            <a:r>
              <a:rPr lang="en-US" sz="1400" dirty="0" err="1"/>
              <a:t>Jiajing</a:t>
            </a:r>
            <a:r>
              <a:rPr lang="en-US" sz="1400" dirty="0"/>
              <a:t> Zhang</a:t>
            </a:r>
          </a:p>
        </p:txBody>
      </p:sp>
    </p:spTree>
    <p:extLst>
      <p:ext uri="{BB962C8B-B14F-4D97-AF65-F5344CB8AC3E}">
        <p14:creationId xmlns:p14="http://schemas.microsoft.com/office/powerpoint/2010/main" val="2111072009"/>
      </p:ext>
    </p:extLst>
  </p:cSld>
  <p:clrMapOvr>
    <a:masterClrMapping/>
  </p:clrMapOvr>
</p:sld>
</file>

<file path=ppt/theme/theme1.xml><?xml version="1.0" encoding="utf-8"?>
<a:theme xmlns:a="http://schemas.openxmlformats.org/drawingml/2006/main" name="Melancholy abstract desig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lancholy abstract design slides.potx" id="{0C631111-0761-4095-80FF-907E1270642A}" vid="{4C722CC6-EA24-4B9B-A48E-3EC5DC6964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Melancholy abstract design slides</Template>
  <TotalTime>246</TotalTime>
  <Words>804</Words>
  <Application>Microsoft Office PowerPoint</Application>
  <PresentationFormat>Widescreen</PresentationFormat>
  <Paragraphs>162</Paragraphs>
  <Slides>18</Slides>
  <Notes>1</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Arial,Sans-Serif</vt:lpstr>
      <vt:lpstr>Calibri</vt:lpstr>
      <vt:lpstr>Century Gothic</vt:lpstr>
      <vt:lpstr>Melancholy abstract design template</vt:lpstr>
      <vt:lpstr>Observing the Night Sky</vt:lpstr>
      <vt:lpstr>What is the elevation of the Celestial Equator in Iowa City?</vt:lpstr>
      <vt:lpstr>What is the elevation of the Celestial Equator in Iowa City?</vt:lpstr>
      <vt:lpstr>What is, approximately, the angular size of the full moon?</vt:lpstr>
      <vt:lpstr>What is, approximately, the angular size of the full moon?</vt:lpstr>
      <vt:lpstr>PowerPoint Presentation</vt:lpstr>
      <vt:lpstr>PowerPoint Presentation</vt:lpstr>
      <vt:lpstr>Which of the following asterisms (star patterns) is located next to Orion?</vt:lpstr>
      <vt:lpstr>Which of the following asterisms is located next to Orion?</vt:lpstr>
      <vt:lpstr>Why are the planets Venus and Mercury never up at midnight?</vt:lpstr>
      <vt:lpstr>Why are the planets Venus and Mercury never up at midnight?</vt:lpstr>
      <vt:lpstr>PowerPoint Presentation</vt:lpstr>
      <vt:lpstr>Gilgamesh</vt:lpstr>
      <vt:lpstr>Enkidu This star of heaven which descended like a meteor from the sky</vt:lpstr>
      <vt:lpstr>Ishtar</vt:lpstr>
      <vt:lpstr>PowerPoint Presentation</vt:lpstr>
      <vt:lpstr>Nebra Sky Disk (~1600 BC)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Night Sky</dc:title>
  <dc:creator>Brandon Bergerud</dc:creator>
  <cp:lastModifiedBy>Bergerud, Brandon M</cp:lastModifiedBy>
  <cp:revision>168</cp:revision>
  <dcterms:created xsi:type="dcterms:W3CDTF">2018-09-07T03:18:56Z</dcterms:created>
  <dcterms:modified xsi:type="dcterms:W3CDTF">2021-09-14T00:53:31Z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74064600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